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35"/>
  </p:notesMasterIdLst>
  <p:sldIdLst>
    <p:sldId id="256" r:id="rId2"/>
    <p:sldId id="257" r:id="rId3"/>
    <p:sldId id="283" r:id="rId4"/>
    <p:sldId id="281" r:id="rId5"/>
    <p:sldId id="321" r:id="rId6"/>
    <p:sldId id="258" r:id="rId7"/>
    <p:sldId id="259" r:id="rId8"/>
    <p:sldId id="289" r:id="rId9"/>
    <p:sldId id="309" r:id="rId10"/>
    <p:sldId id="263" r:id="rId11"/>
    <p:sldId id="284" r:id="rId12"/>
    <p:sldId id="265" r:id="rId13"/>
    <p:sldId id="286" r:id="rId14"/>
    <p:sldId id="311" r:id="rId15"/>
    <p:sldId id="312" r:id="rId16"/>
    <p:sldId id="287" r:id="rId17"/>
    <p:sldId id="314" r:id="rId18"/>
    <p:sldId id="317" r:id="rId19"/>
    <p:sldId id="316" r:id="rId20"/>
    <p:sldId id="315" r:id="rId21"/>
    <p:sldId id="301" r:id="rId22"/>
    <p:sldId id="299" r:id="rId23"/>
    <p:sldId id="297" r:id="rId24"/>
    <p:sldId id="300" r:id="rId25"/>
    <p:sldId id="318" r:id="rId26"/>
    <p:sldId id="305" r:id="rId27"/>
    <p:sldId id="306" r:id="rId28"/>
    <p:sldId id="307" r:id="rId29"/>
    <p:sldId id="320" r:id="rId30"/>
    <p:sldId id="308" r:id="rId31"/>
    <p:sldId id="319" r:id="rId32"/>
    <p:sldId id="278" r:id="rId33"/>
    <p:sldId id="277" r:id="rId34"/>
  </p:sldIdLst>
  <p:sldSz cx="12192000" cy="6858000"/>
  <p:notesSz cx="6858000" cy="9144000"/>
  <p:embeddedFontLst>
    <p:embeddedFont>
      <p:font typeface="Abril Fatface" panose="02000503000000020003" pitchFamily="2" charset="0"/>
      <p:regular r:id="rId36"/>
    </p:embeddedFont>
    <p:embeddedFont>
      <p:font typeface="Aldrich" panose="020B0604020202020204" charset="0"/>
      <p:regular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Roboto" panose="02000000000000000000" pitchFamily="2" charset="0"/>
      <p:regular r:id="rId42"/>
      <p:bold r:id="rId43"/>
      <p:italic r:id="rId44"/>
      <p:boldItalic r:id="rId45"/>
    </p:embeddedFont>
    <p:embeddedFont>
      <p:font typeface="Roboto Mono" panose="00000009000000000000" pitchFamily="49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43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ushnir, Alexander [BWIIL]" userId="77e55efa-7b85-4a57-be17-64e7210cf4bb" providerId="ADAL" clId="{226A2E34-D32F-4F19-8C9B-829F142B4B58}"/>
    <pc:docChg chg="undo custSel addSld delSld modSld sldOrd">
      <pc:chgData name="Kushnir, Alexander [BWIIL]" userId="77e55efa-7b85-4a57-be17-64e7210cf4bb" providerId="ADAL" clId="{226A2E34-D32F-4F19-8C9B-829F142B4B58}" dt="2024-06-17T12:23:14.494" v="164"/>
      <pc:docMkLst>
        <pc:docMk/>
      </pc:docMkLst>
      <pc:sldChg chg="modSp mod">
        <pc:chgData name="Kushnir, Alexander [BWIIL]" userId="77e55efa-7b85-4a57-be17-64e7210cf4bb" providerId="ADAL" clId="{226A2E34-D32F-4F19-8C9B-829F142B4B58}" dt="2024-06-17T05:38:10.500" v="79" actId="20577"/>
        <pc:sldMkLst>
          <pc:docMk/>
          <pc:sldMk cId="3635873201" sldId="281"/>
        </pc:sldMkLst>
        <pc:spChg chg="mod">
          <ac:chgData name="Kushnir, Alexander [BWIIL]" userId="77e55efa-7b85-4a57-be17-64e7210cf4bb" providerId="ADAL" clId="{226A2E34-D32F-4F19-8C9B-829F142B4B58}" dt="2024-06-17T05:38:10.500" v="79" actId="20577"/>
          <ac:spMkLst>
            <pc:docMk/>
            <pc:sldMk cId="3635873201" sldId="281"/>
            <ac:spMk id="387" creationId="{00000000-0000-0000-0000-000000000000}"/>
          </ac:spMkLst>
        </pc:spChg>
      </pc:sldChg>
      <pc:sldChg chg="addSp modSp mod modAnim">
        <pc:chgData name="Kushnir, Alexander [BWIIL]" userId="77e55efa-7b85-4a57-be17-64e7210cf4bb" providerId="ADAL" clId="{226A2E34-D32F-4F19-8C9B-829F142B4B58}" dt="2024-06-17T12:23:14.494" v="164"/>
        <pc:sldMkLst>
          <pc:docMk/>
          <pc:sldMk cId="1939819391" sldId="287"/>
        </pc:sldMkLst>
        <pc:spChg chg="add mod">
          <ac:chgData name="Kushnir, Alexander [BWIIL]" userId="77e55efa-7b85-4a57-be17-64e7210cf4bb" providerId="ADAL" clId="{226A2E34-D32F-4F19-8C9B-829F142B4B58}" dt="2024-06-17T12:22:14.598" v="136" actId="1076"/>
          <ac:spMkLst>
            <pc:docMk/>
            <pc:sldMk cId="1939819391" sldId="287"/>
            <ac:spMk id="2" creationId="{0E7BB633-9583-F43F-54E9-90B6B96E43EA}"/>
          </ac:spMkLst>
        </pc:spChg>
        <pc:spChg chg="add mod">
          <ac:chgData name="Kushnir, Alexander [BWIIL]" userId="77e55efa-7b85-4a57-be17-64e7210cf4bb" providerId="ADAL" clId="{226A2E34-D32F-4F19-8C9B-829F142B4B58}" dt="2024-06-17T12:22:30.295" v="158" actId="20577"/>
          <ac:spMkLst>
            <pc:docMk/>
            <pc:sldMk cId="1939819391" sldId="287"/>
            <ac:spMk id="4" creationId="{2570D691-0124-DDAA-54D5-614896F54DAF}"/>
          </ac:spMkLst>
        </pc:spChg>
        <pc:picChg chg="mod">
          <ac:chgData name="Kushnir, Alexander [BWIIL]" userId="77e55efa-7b85-4a57-be17-64e7210cf4bb" providerId="ADAL" clId="{226A2E34-D32F-4F19-8C9B-829F142B4B58}" dt="2024-06-17T12:21:42.089" v="111" actId="1076"/>
          <ac:picMkLst>
            <pc:docMk/>
            <pc:sldMk cId="1939819391" sldId="287"/>
            <ac:picMk id="3" creationId="{62332997-3EC7-5B5C-6F31-F82B9E819E0F}"/>
          </ac:picMkLst>
        </pc:picChg>
        <pc:picChg chg="mod">
          <ac:chgData name="Kushnir, Alexander [BWIIL]" userId="77e55efa-7b85-4a57-be17-64e7210cf4bb" providerId="ADAL" clId="{226A2E34-D32F-4F19-8C9B-829F142B4B58}" dt="2024-06-17T12:21:40.158" v="110" actId="1076"/>
          <ac:picMkLst>
            <pc:docMk/>
            <pc:sldMk cId="1939819391" sldId="287"/>
            <ac:picMk id="5" creationId="{B9D18A73-67B2-32EB-993A-8B5C6316BA4C}"/>
          </ac:picMkLst>
        </pc:picChg>
      </pc:sldChg>
      <pc:sldChg chg="modSp mod">
        <pc:chgData name="Kushnir, Alexander [BWIIL]" userId="77e55efa-7b85-4a57-be17-64e7210cf4bb" providerId="ADAL" clId="{226A2E34-D32F-4F19-8C9B-829F142B4B58}" dt="2024-06-17T05:46:06.402" v="82" actId="1076"/>
        <pc:sldMkLst>
          <pc:docMk/>
          <pc:sldMk cId="2795091538" sldId="300"/>
        </pc:sldMkLst>
        <pc:picChg chg="mod">
          <ac:chgData name="Kushnir, Alexander [BWIIL]" userId="77e55efa-7b85-4a57-be17-64e7210cf4bb" providerId="ADAL" clId="{226A2E34-D32F-4F19-8C9B-829F142B4B58}" dt="2024-06-17T05:46:06.402" v="82" actId="1076"/>
          <ac:picMkLst>
            <pc:docMk/>
            <pc:sldMk cId="2795091538" sldId="300"/>
            <ac:picMk id="7" creationId="{AD3E26D2-08FF-FE6F-FCDA-C27C93A79930}"/>
          </ac:picMkLst>
        </pc:picChg>
      </pc:sldChg>
      <pc:sldChg chg="modSp mod">
        <pc:chgData name="Kushnir, Alexander [BWIIL]" userId="77e55efa-7b85-4a57-be17-64e7210cf4bb" providerId="ADAL" clId="{226A2E34-D32F-4F19-8C9B-829F142B4B58}" dt="2024-06-17T05:37:14.099" v="50" actId="20577"/>
        <pc:sldMkLst>
          <pc:docMk/>
          <pc:sldMk cId="2922298803" sldId="306"/>
        </pc:sldMkLst>
        <pc:spChg chg="mod">
          <ac:chgData name="Kushnir, Alexander [BWIIL]" userId="77e55efa-7b85-4a57-be17-64e7210cf4bb" providerId="ADAL" clId="{226A2E34-D32F-4F19-8C9B-829F142B4B58}" dt="2024-06-17T05:37:14.099" v="50" actId="20577"/>
          <ac:spMkLst>
            <pc:docMk/>
            <pc:sldMk cId="2922298803" sldId="306"/>
            <ac:spMk id="444" creationId="{00000000-0000-0000-0000-000000000000}"/>
          </ac:spMkLst>
        </pc:spChg>
      </pc:sldChg>
      <pc:sldChg chg="ord">
        <pc:chgData name="Kushnir, Alexander [BWIIL]" userId="77e55efa-7b85-4a57-be17-64e7210cf4bb" providerId="ADAL" clId="{226A2E34-D32F-4F19-8C9B-829F142B4B58}" dt="2024-06-17T05:30:58.380" v="1"/>
        <pc:sldMkLst>
          <pc:docMk/>
          <pc:sldMk cId="1540673382" sldId="312"/>
        </pc:sldMkLst>
      </pc:sldChg>
      <pc:sldChg chg="modSp mod">
        <pc:chgData name="Kushnir, Alexander [BWIIL]" userId="77e55efa-7b85-4a57-be17-64e7210cf4bb" providerId="ADAL" clId="{226A2E34-D32F-4F19-8C9B-829F142B4B58}" dt="2024-06-17T05:34:06.475" v="45" actId="1076"/>
        <pc:sldMkLst>
          <pc:docMk/>
          <pc:sldMk cId="3100664740" sldId="315"/>
        </pc:sldMkLst>
        <pc:picChg chg="mod">
          <ac:chgData name="Kushnir, Alexander [BWIIL]" userId="77e55efa-7b85-4a57-be17-64e7210cf4bb" providerId="ADAL" clId="{226A2E34-D32F-4F19-8C9B-829F142B4B58}" dt="2024-06-17T05:34:06.475" v="45" actId="1076"/>
          <ac:picMkLst>
            <pc:docMk/>
            <pc:sldMk cId="3100664740" sldId="315"/>
            <ac:picMk id="6" creationId="{00950395-8078-0CC7-6BD7-885E498A101A}"/>
          </ac:picMkLst>
        </pc:picChg>
      </pc:sldChg>
      <pc:sldChg chg="modSp mod">
        <pc:chgData name="Kushnir, Alexander [BWIIL]" userId="77e55efa-7b85-4a57-be17-64e7210cf4bb" providerId="ADAL" clId="{226A2E34-D32F-4F19-8C9B-829F142B4B58}" dt="2024-06-17T05:32:09.706" v="44" actId="1076"/>
        <pc:sldMkLst>
          <pc:docMk/>
          <pc:sldMk cId="2269537987" sldId="317"/>
        </pc:sldMkLst>
        <pc:spChg chg="mod">
          <ac:chgData name="Kushnir, Alexander [BWIIL]" userId="77e55efa-7b85-4a57-be17-64e7210cf4bb" providerId="ADAL" clId="{226A2E34-D32F-4F19-8C9B-829F142B4B58}" dt="2024-06-17T05:31:44.314" v="43" actId="20577"/>
          <ac:spMkLst>
            <pc:docMk/>
            <pc:sldMk cId="2269537987" sldId="317"/>
            <ac:spMk id="835" creationId="{00000000-0000-0000-0000-000000000000}"/>
          </ac:spMkLst>
        </pc:spChg>
        <pc:picChg chg="mod">
          <ac:chgData name="Kushnir, Alexander [BWIIL]" userId="77e55efa-7b85-4a57-be17-64e7210cf4bb" providerId="ADAL" clId="{226A2E34-D32F-4F19-8C9B-829F142B4B58}" dt="2024-06-17T05:32:09.706" v="44" actId="1076"/>
          <ac:picMkLst>
            <pc:docMk/>
            <pc:sldMk cId="2269537987" sldId="317"/>
            <ac:picMk id="5" creationId="{7DE7B7AD-B437-1EEA-6D7C-BAF4C922F63A}"/>
          </ac:picMkLst>
        </pc:picChg>
      </pc:sldChg>
      <pc:sldChg chg="addSp delSp modSp add mod ord delAnim">
        <pc:chgData name="Kushnir, Alexander [BWIIL]" userId="77e55efa-7b85-4a57-be17-64e7210cf4bb" providerId="ADAL" clId="{226A2E34-D32F-4F19-8C9B-829F142B4B58}" dt="2024-06-17T06:16:47.798" v="109"/>
        <pc:sldMkLst>
          <pc:docMk/>
          <pc:sldMk cId="2995122265" sldId="321"/>
        </pc:sldMkLst>
        <pc:spChg chg="add del mod">
          <ac:chgData name="Kushnir, Alexander [BWIIL]" userId="77e55efa-7b85-4a57-be17-64e7210cf4bb" providerId="ADAL" clId="{226A2E34-D32F-4F19-8C9B-829F142B4B58}" dt="2024-06-17T06:00:40.452" v="89" actId="478"/>
          <ac:spMkLst>
            <pc:docMk/>
            <pc:sldMk cId="2995122265" sldId="321"/>
            <ac:spMk id="3" creationId="{78AB42FE-4E5B-2935-6BFB-5F6A6848F4DC}"/>
          </ac:spMkLst>
        </pc:spChg>
        <pc:spChg chg="del">
          <ac:chgData name="Kushnir, Alexander [BWIIL]" userId="77e55efa-7b85-4a57-be17-64e7210cf4bb" providerId="ADAL" clId="{226A2E34-D32F-4F19-8C9B-829F142B4B58}" dt="2024-06-17T06:00:35.269" v="88" actId="478"/>
          <ac:spMkLst>
            <pc:docMk/>
            <pc:sldMk cId="2995122265" sldId="321"/>
            <ac:spMk id="4" creationId="{BE0951D0-BFA3-51AD-A074-83AF36138F15}"/>
          </ac:spMkLst>
        </pc:spChg>
        <pc:spChg chg="add del mod">
          <ac:chgData name="Kushnir, Alexander [BWIIL]" userId="77e55efa-7b85-4a57-be17-64e7210cf4bb" providerId="ADAL" clId="{226A2E34-D32F-4F19-8C9B-829F142B4B58}" dt="2024-06-17T06:00:43.243" v="91" actId="478"/>
          <ac:spMkLst>
            <pc:docMk/>
            <pc:sldMk cId="2995122265" sldId="321"/>
            <ac:spMk id="6" creationId="{F5831BCA-CF21-3616-5BCC-369AD9BF51BD}"/>
          </ac:spMkLst>
        </pc:spChg>
        <pc:spChg chg="del">
          <ac:chgData name="Kushnir, Alexander [BWIIL]" userId="77e55efa-7b85-4a57-be17-64e7210cf4bb" providerId="ADAL" clId="{226A2E34-D32F-4F19-8C9B-829F142B4B58}" dt="2024-06-17T06:00:42.165" v="90" actId="478"/>
          <ac:spMkLst>
            <pc:docMk/>
            <pc:sldMk cId="2995122265" sldId="321"/>
            <ac:spMk id="440" creationId="{00000000-0000-0000-0000-000000000000}"/>
          </ac:spMkLst>
        </pc:spChg>
        <pc:picChg chg="add del mod">
          <ac:chgData name="Kushnir, Alexander [BWIIL]" userId="77e55efa-7b85-4a57-be17-64e7210cf4bb" providerId="ADAL" clId="{226A2E34-D32F-4F19-8C9B-829F142B4B58}" dt="2024-06-17T06:01:59.076" v="104" actId="478"/>
          <ac:picMkLst>
            <pc:docMk/>
            <pc:sldMk cId="2995122265" sldId="321"/>
            <ac:picMk id="8" creationId="{6C1E1F2F-85AA-DC78-8407-AF3FC6795012}"/>
          </ac:picMkLst>
        </pc:picChg>
        <pc:picChg chg="add del mod">
          <ac:chgData name="Kushnir, Alexander [BWIIL]" userId="77e55efa-7b85-4a57-be17-64e7210cf4bb" providerId="ADAL" clId="{226A2E34-D32F-4F19-8C9B-829F142B4B58}" dt="2024-06-17T06:12:44.176" v="108" actId="478"/>
          <ac:picMkLst>
            <pc:docMk/>
            <pc:sldMk cId="2995122265" sldId="321"/>
            <ac:picMk id="10" creationId="{5D822D43-5C0E-55DE-5AE7-D636DA543B38}"/>
          </ac:picMkLst>
        </pc:picChg>
        <pc:picChg chg="add mod">
          <ac:chgData name="Kushnir, Alexander [BWIIL]" userId="77e55efa-7b85-4a57-be17-64e7210cf4bb" providerId="ADAL" clId="{226A2E34-D32F-4F19-8C9B-829F142B4B58}" dt="2024-06-17T06:16:47.798" v="109"/>
          <ac:picMkLst>
            <pc:docMk/>
            <pc:sldMk cId="2995122265" sldId="321"/>
            <ac:picMk id="12" creationId="{8D8E55DB-A8A4-00EB-A0C4-BEC595919A03}"/>
          </ac:picMkLst>
        </pc:picChg>
      </pc:sldChg>
      <pc:sldChg chg="new del">
        <pc:chgData name="Kushnir, Alexander [BWIIL]" userId="77e55efa-7b85-4a57-be17-64e7210cf4bb" providerId="ADAL" clId="{226A2E34-D32F-4F19-8C9B-829F142B4B58}" dt="2024-06-17T06:00:27.852" v="84" actId="680"/>
        <pc:sldMkLst>
          <pc:docMk/>
          <pc:sldMk cId="3013922797" sldId="321"/>
        </pc:sldMkLst>
      </pc:sldChg>
      <pc:sldChg chg="add del">
        <pc:chgData name="Kushnir, Alexander [BWIIL]" userId="77e55efa-7b85-4a57-be17-64e7210cf4bb" providerId="ADAL" clId="{226A2E34-D32F-4F19-8C9B-829F142B4B58}" dt="2024-06-17T06:00:53.591" v="93" actId="47"/>
        <pc:sldMkLst>
          <pc:docMk/>
          <pc:sldMk cId="585944643" sldId="322"/>
        </pc:sldMkLst>
      </pc:sldChg>
    </pc:docChg>
  </pc:docChgLst>
  <pc:docChgLst>
    <pc:chgData name="Kushnir, Alexander [BWIIL]" userId="77e55efa-7b85-4a57-be17-64e7210cf4bb" providerId="ADAL" clId="{DF244158-D6E2-4DCE-A691-44BEBC7D49CA}"/>
    <pc:docChg chg="undo custSel addSld delSld modSld sldOrd">
      <pc:chgData name="Kushnir, Alexander [BWIIL]" userId="77e55efa-7b85-4a57-be17-64e7210cf4bb" providerId="ADAL" clId="{DF244158-D6E2-4DCE-A691-44BEBC7D49CA}" dt="2024-06-13T17:11:59.111" v="4072" actId="1076"/>
      <pc:docMkLst>
        <pc:docMk/>
      </pc:docMkLst>
      <pc:sldChg chg="modSp mod">
        <pc:chgData name="Kushnir, Alexander [BWIIL]" userId="77e55efa-7b85-4a57-be17-64e7210cf4bb" providerId="ADAL" clId="{DF244158-D6E2-4DCE-A691-44BEBC7D49CA}" dt="2024-06-12T21:31:53.374" v="2945" actId="20577"/>
        <pc:sldMkLst>
          <pc:docMk/>
          <pc:sldMk cId="0" sldId="258"/>
        </pc:sldMkLst>
        <pc:spChg chg="mod">
          <ac:chgData name="Kushnir, Alexander [BWIIL]" userId="77e55efa-7b85-4a57-be17-64e7210cf4bb" providerId="ADAL" clId="{DF244158-D6E2-4DCE-A691-44BEBC7D49CA}" dt="2024-06-12T10:15:52.884" v="25" actId="20577"/>
          <ac:spMkLst>
            <pc:docMk/>
            <pc:sldMk cId="0" sldId="258"/>
            <ac:spMk id="397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1:53.374" v="2945" actId="20577"/>
          <ac:spMkLst>
            <pc:docMk/>
            <pc:sldMk cId="0" sldId="258"/>
            <ac:spMk id="398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0:45:38.436" v="1281" actId="20577"/>
          <ac:spMkLst>
            <pc:docMk/>
            <pc:sldMk cId="0" sldId="258"/>
            <ac:spMk id="40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0:45:55.868" v="1325" actId="20577"/>
          <ac:spMkLst>
            <pc:docMk/>
            <pc:sldMk cId="0" sldId="258"/>
            <ac:spMk id="401" creationId="{00000000-0000-0000-0000-000000000000}"/>
          </ac:spMkLst>
        </pc:spChg>
      </pc:sldChg>
      <pc:sldChg chg="mod modShow">
        <pc:chgData name="Kushnir, Alexander [BWIIL]" userId="77e55efa-7b85-4a57-be17-64e7210cf4bb" providerId="ADAL" clId="{DF244158-D6E2-4DCE-A691-44BEBC7D49CA}" dt="2024-06-13T16:51:23.433" v="3963" actId="729"/>
        <pc:sldMkLst>
          <pc:docMk/>
          <pc:sldMk cId="0" sldId="260"/>
        </pc:sldMkLst>
      </pc:sldChg>
      <pc:sldChg chg="modSp mod modAnim">
        <pc:chgData name="Kushnir, Alexander [BWIIL]" userId="77e55efa-7b85-4a57-be17-64e7210cf4bb" providerId="ADAL" clId="{DF244158-D6E2-4DCE-A691-44BEBC7D49CA}" dt="2024-06-13T16:53:19.105" v="3977"/>
        <pc:sldMkLst>
          <pc:docMk/>
          <pc:sldMk cId="0" sldId="263"/>
        </pc:sldMkLst>
        <pc:spChg chg="mod">
          <ac:chgData name="Kushnir, Alexander [BWIIL]" userId="77e55efa-7b85-4a57-be17-64e7210cf4bb" providerId="ADAL" clId="{DF244158-D6E2-4DCE-A691-44BEBC7D49CA}" dt="2024-06-13T16:52:48.877" v="3969" actId="1076"/>
          <ac:spMkLst>
            <pc:docMk/>
            <pc:sldMk cId="0" sldId="263"/>
            <ac:spMk id="444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0:46:42.782" v="1344" actId="20577"/>
          <ac:spMkLst>
            <pc:docMk/>
            <pc:sldMk cId="0" sldId="263"/>
            <ac:spMk id="445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3T16:52:39.425" v="3968" actId="1076"/>
          <ac:spMkLst>
            <pc:docMk/>
            <pc:sldMk cId="0" sldId="263"/>
            <ac:spMk id="446" creationId="{00000000-0000-0000-0000-000000000000}"/>
          </ac:spMkLst>
        </pc:spChg>
      </pc:sldChg>
      <pc:sldChg chg="del">
        <pc:chgData name="Kushnir, Alexander [BWIIL]" userId="77e55efa-7b85-4a57-be17-64e7210cf4bb" providerId="ADAL" clId="{DF244158-D6E2-4DCE-A691-44BEBC7D49CA}" dt="2024-06-12T21:41:43.880" v="3891" actId="47"/>
        <pc:sldMkLst>
          <pc:docMk/>
          <pc:sldMk cId="0" sldId="266"/>
        </pc:sldMkLst>
      </pc:sldChg>
      <pc:sldChg chg="addSp delSp add del mod">
        <pc:chgData name="Kushnir, Alexander [BWIIL]" userId="77e55efa-7b85-4a57-be17-64e7210cf4bb" providerId="ADAL" clId="{DF244158-D6E2-4DCE-A691-44BEBC7D49CA}" dt="2024-06-12T21:41:43.880" v="3891" actId="47"/>
        <pc:sldMkLst>
          <pc:docMk/>
          <pc:sldMk cId="0" sldId="267"/>
        </pc:sldMkLst>
        <pc:picChg chg="add del">
          <ac:chgData name="Kushnir, Alexander [BWIIL]" userId="77e55efa-7b85-4a57-be17-64e7210cf4bb" providerId="ADAL" clId="{DF244158-D6E2-4DCE-A691-44BEBC7D49CA}" dt="2024-06-12T21:14:03.256" v="2019" actId="478"/>
          <ac:picMkLst>
            <pc:docMk/>
            <pc:sldMk cId="0" sldId="267"/>
            <ac:picMk id="483" creationId="{00000000-0000-0000-0000-000000000000}"/>
          </ac:picMkLst>
        </pc:picChg>
      </pc:sldChg>
      <pc:sldChg chg="del">
        <pc:chgData name="Kushnir, Alexander [BWIIL]" userId="77e55efa-7b85-4a57-be17-64e7210cf4bb" providerId="ADAL" clId="{DF244158-D6E2-4DCE-A691-44BEBC7D49CA}" dt="2024-06-12T21:41:43.880" v="3891" actId="47"/>
        <pc:sldMkLst>
          <pc:docMk/>
          <pc:sldMk cId="0" sldId="268"/>
        </pc:sldMkLst>
      </pc:sldChg>
      <pc:sldChg chg="del">
        <pc:chgData name="Kushnir, Alexander [BWIIL]" userId="77e55efa-7b85-4a57-be17-64e7210cf4bb" providerId="ADAL" clId="{DF244158-D6E2-4DCE-A691-44BEBC7D49CA}" dt="2024-06-12T21:41:43.880" v="3891" actId="47"/>
        <pc:sldMkLst>
          <pc:docMk/>
          <pc:sldMk cId="0" sldId="269"/>
        </pc:sldMkLst>
      </pc:sldChg>
      <pc:sldChg chg="del">
        <pc:chgData name="Kushnir, Alexander [BWIIL]" userId="77e55efa-7b85-4a57-be17-64e7210cf4bb" providerId="ADAL" clId="{DF244158-D6E2-4DCE-A691-44BEBC7D49CA}" dt="2024-06-12T21:41:43.880" v="3891" actId="47"/>
        <pc:sldMkLst>
          <pc:docMk/>
          <pc:sldMk cId="0" sldId="270"/>
        </pc:sldMkLst>
      </pc:sldChg>
      <pc:sldChg chg="modSp mod ord modShow">
        <pc:chgData name="Kushnir, Alexander [BWIIL]" userId="77e55efa-7b85-4a57-be17-64e7210cf4bb" providerId="ADAL" clId="{DF244158-D6E2-4DCE-A691-44BEBC7D49CA}" dt="2024-06-13T17:08:31.660" v="4041" actId="729"/>
        <pc:sldMkLst>
          <pc:docMk/>
          <pc:sldMk cId="0" sldId="271"/>
        </pc:sldMkLst>
        <pc:spChg chg="mod">
          <ac:chgData name="Kushnir, Alexander [BWIIL]" userId="77e55efa-7b85-4a57-be17-64e7210cf4bb" providerId="ADAL" clId="{DF244158-D6E2-4DCE-A691-44BEBC7D49CA}" dt="2024-06-12T21:41:13.660" v="3887" actId="20577"/>
          <ac:spMkLst>
            <pc:docMk/>
            <pc:sldMk cId="0" sldId="271"/>
            <ac:spMk id="539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7:18.393" v="3425" actId="20577"/>
          <ac:spMkLst>
            <pc:docMk/>
            <pc:sldMk cId="0" sldId="271"/>
            <ac:spMk id="54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40:38.301" v="3828" actId="20577"/>
          <ac:spMkLst>
            <pc:docMk/>
            <pc:sldMk cId="0" sldId="271"/>
            <ac:spMk id="541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8:42.157" v="3599" actId="20577"/>
          <ac:spMkLst>
            <pc:docMk/>
            <pc:sldMk cId="0" sldId="271"/>
            <ac:spMk id="542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7:32.427" v="3471" actId="20577"/>
          <ac:spMkLst>
            <pc:docMk/>
            <pc:sldMk cId="0" sldId="271"/>
            <ac:spMk id="543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8:32.071" v="3592" actId="20577"/>
          <ac:spMkLst>
            <pc:docMk/>
            <pc:sldMk cId="0" sldId="271"/>
            <ac:spMk id="544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9:02.179" v="3674" actId="20577"/>
          <ac:spMkLst>
            <pc:docMk/>
            <pc:sldMk cId="0" sldId="271"/>
            <ac:spMk id="545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7:38.359" v="3477" actId="20577"/>
          <ac:spMkLst>
            <pc:docMk/>
            <pc:sldMk cId="0" sldId="271"/>
            <ac:spMk id="546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9:06.396" v="3683" actId="20577"/>
          <ac:spMkLst>
            <pc:docMk/>
            <pc:sldMk cId="0" sldId="271"/>
            <ac:spMk id="547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40:23.462" v="3788" actId="20577"/>
          <ac:spMkLst>
            <pc:docMk/>
            <pc:sldMk cId="0" sldId="271"/>
            <ac:spMk id="548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7:49.005" v="3515" actId="20577"/>
          <ac:spMkLst>
            <pc:docMk/>
            <pc:sldMk cId="0" sldId="271"/>
            <ac:spMk id="549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9:33.209" v="3768" actId="20577"/>
          <ac:spMkLst>
            <pc:docMk/>
            <pc:sldMk cId="0" sldId="271"/>
            <ac:spMk id="55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8:24.315" v="3576" actId="20577"/>
          <ac:spMkLst>
            <pc:docMk/>
            <pc:sldMk cId="0" sldId="271"/>
            <ac:spMk id="551" creationId="{00000000-0000-0000-0000-000000000000}"/>
          </ac:spMkLst>
        </pc:spChg>
      </pc:sldChg>
      <pc:sldChg chg="del">
        <pc:chgData name="Kushnir, Alexander [BWIIL]" userId="77e55efa-7b85-4a57-be17-64e7210cf4bb" providerId="ADAL" clId="{DF244158-D6E2-4DCE-A691-44BEBC7D49CA}" dt="2024-06-12T21:41:43.880" v="3891" actId="47"/>
        <pc:sldMkLst>
          <pc:docMk/>
          <pc:sldMk cId="0" sldId="272"/>
        </pc:sldMkLst>
      </pc:sldChg>
      <pc:sldChg chg="del">
        <pc:chgData name="Kushnir, Alexander [BWIIL]" userId="77e55efa-7b85-4a57-be17-64e7210cf4bb" providerId="ADAL" clId="{DF244158-D6E2-4DCE-A691-44BEBC7D49CA}" dt="2024-06-12T21:41:43.880" v="3891" actId="47"/>
        <pc:sldMkLst>
          <pc:docMk/>
          <pc:sldMk cId="0" sldId="273"/>
        </pc:sldMkLst>
      </pc:sldChg>
      <pc:sldChg chg="del">
        <pc:chgData name="Kushnir, Alexander [BWIIL]" userId="77e55efa-7b85-4a57-be17-64e7210cf4bb" providerId="ADAL" clId="{DF244158-D6E2-4DCE-A691-44BEBC7D49CA}" dt="2024-06-12T21:41:43.880" v="3891" actId="47"/>
        <pc:sldMkLst>
          <pc:docMk/>
          <pc:sldMk cId="0" sldId="274"/>
        </pc:sldMkLst>
      </pc:sldChg>
      <pc:sldChg chg="del">
        <pc:chgData name="Kushnir, Alexander [BWIIL]" userId="77e55efa-7b85-4a57-be17-64e7210cf4bb" providerId="ADAL" clId="{DF244158-D6E2-4DCE-A691-44BEBC7D49CA}" dt="2024-06-12T21:41:47.143" v="3892" actId="47"/>
        <pc:sldMkLst>
          <pc:docMk/>
          <pc:sldMk cId="0" sldId="275"/>
        </pc:sldMkLst>
      </pc:sldChg>
      <pc:sldChg chg="del">
        <pc:chgData name="Kushnir, Alexander [BWIIL]" userId="77e55efa-7b85-4a57-be17-64e7210cf4bb" providerId="ADAL" clId="{DF244158-D6E2-4DCE-A691-44BEBC7D49CA}" dt="2024-06-12T21:41:47.143" v="3892" actId="47"/>
        <pc:sldMkLst>
          <pc:docMk/>
          <pc:sldMk cId="0" sldId="276"/>
        </pc:sldMkLst>
      </pc:sldChg>
      <pc:sldChg chg="addSp delSp modSp mod">
        <pc:chgData name="Kushnir, Alexander [BWIIL]" userId="77e55efa-7b85-4a57-be17-64e7210cf4bb" providerId="ADAL" clId="{DF244158-D6E2-4DCE-A691-44BEBC7D49CA}" dt="2024-06-12T21:47:25.686" v="3937" actId="1076"/>
        <pc:sldMkLst>
          <pc:docMk/>
          <pc:sldMk cId="0" sldId="277"/>
        </pc:sldMkLst>
        <pc:spChg chg="add del">
          <ac:chgData name="Kushnir, Alexander [BWIIL]" userId="77e55efa-7b85-4a57-be17-64e7210cf4bb" providerId="ADAL" clId="{DF244158-D6E2-4DCE-A691-44BEBC7D49CA}" dt="2024-06-12T21:46:39.375" v="3932" actId="478"/>
          <ac:spMkLst>
            <pc:docMk/>
            <pc:sldMk cId="0" sldId="277"/>
            <ac:spMk id="855" creationId="{00000000-0000-0000-0000-000000000000}"/>
          </ac:spMkLst>
        </pc:spChg>
        <pc:spChg chg="add del">
          <ac:chgData name="Kushnir, Alexander [BWIIL]" userId="77e55efa-7b85-4a57-be17-64e7210cf4bb" providerId="ADAL" clId="{DF244158-D6E2-4DCE-A691-44BEBC7D49CA}" dt="2024-06-12T21:46:36.476" v="3931" actId="478"/>
          <ac:spMkLst>
            <pc:docMk/>
            <pc:sldMk cId="0" sldId="277"/>
            <ac:spMk id="86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47:25.686" v="3937" actId="1076"/>
          <ac:spMkLst>
            <pc:docMk/>
            <pc:sldMk cId="0" sldId="277"/>
            <ac:spMk id="861" creationId="{00000000-0000-0000-0000-000000000000}"/>
          </ac:spMkLst>
        </pc:spChg>
        <pc:grpChg chg="add del">
          <ac:chgData name="Kushnir, Alexander [BWIIL]" userId="77e55efa-7b85-4a57-be17-64e7210cf4bb" providerId="ADAL" clId="{DF244158-D6E2-4DCE-A691-44BEBC7D49CA}" dt="2024-06-12T21:46:41.026" v="3933" actId="478"/>
          <ac:grpSpMkLst>
            <pc:docMk/>
            <pc:sldMk cId="0" sldId="277"/>
            <ac:grpSpMk id="856" creationId="{00000000-0000-0000-0000-000000000000}"/>
          </ac:grpSpMkLst>
        </pc:grpChg>
        <pc:picChg chg="add del mod">
          <ac:chgData name="Kushnir, Alexander [BWIIL]" userId="77e55efa-7b85-4a57-be17-64e7210cf4bb" providerId="ADAL" clId="{DF244158-D6E2-4DCE-A691-44BEBC7D49CA}" dt="2024-06-12T21:45:40.205" v="3925" actId="22"/>
          <ac:picMkLst>
            <pc:docMk/>
            <pc:sldMk cId="0" sldId="277"/>
            <ac:picMk id="3" creationId="{7E81B697-AFE1-274A-8D81-24035D1E5615}"/>
          </ac:picMkLst>
        </pc:picChg>
      </pc:sldChg>
      <pc:sldChg chg="del">
        <pc:chgData name="Kushnir, Alexander [BWIIL]" userId="77e55efa-7b85-4a57-be17-64e7210cf4bb" providerId="ADAL" clId="{DF244158-D6E2-4DCE-A691-44BEBC7D49CA}" dt="2024-06-12T21:47:37.354" v="3938" actId="47"/>
        <pc:sldMkLst>
          <pc:docMk/>
          <pc:sldMk cId="0" sldId="279"/>
        </pc:sldMkLst>
      </pc:sldChg>
      <pc:sldChg chg="del">
        <pc:chgData name="Kushnir, Alexander [BWIIL]" userId="77e55efa-7b85-4a57-be17-64e7210cf4bb" providerId="ADAL" clId="{DF244158-D6E2-4DCE-A691-44BEBC7D49CA}" dt="2024-06-12T21:47:51.269" v="3939" actId="47"/>
        <pc:sldMkLst>
          <pc:docMk/>
          <pc:sldMk cId="0" sldId="280"/>
        </pc:sldMkLst>
      </pc:sldChg>
      <pc:sldChg chg="addSp delSp modSp mod">
        <pc:chgData name="Kushnir, Alexander [BWIIL]" userId="77e55efa-7b85-4a57-be17-64e7210cf4bb" providerId="ADAL" clId="{DF244158-D6E2-4DCE-A691-44BEBC7D49CA}" dt="2024-06-13T16:45:20.157" v="3952" actId="27614"/>
        <pc:sldMkLst>
          <pc:docMk/>
          <pc:sldMk cId="3635873201" sldId="281"/>
        </pc:sldMkLst>
        <pc:picChg chg="add del mod">
          <ac:chgData name="Kushnir, Alexander [BWIIL]" userId="77e55efa-7b85-4a57-be17-64e7210cf4bb" providerId="ADAL" clId="{DF244158-D6E2-4DCE-A691-44BEBC7D49CA}" dt="2024-06-13T16:45:11.920" v="3948" actId="478"/>
          <ac:picMkLst>
            <pc:docMk/>
            <pc:sldMk cId="3635873201" sldId="281"/>
            <ac:picMk id="3" creationId="{830FC675-18FD-0A0E-27C1-9CF0634B1F5E}"/>
          </ac:picMkLst>
        </pc:picChg>
        <pc:picChg chg="del">
          <ac:chgData name="Kushnir, Alexander [BWIIL]" userId="77e55efa-7b85-4a57-be17-64e7210cf4bb" providerId="ADAL" clId="{DF244158-D6E2-4DCE-A691-44BEBC7D49CA}" dt="2024-06-13T16:44:25.780" v="3943" actId="478"/>
          <ac:picMkLst>
            <pc:docMk/>
            <pc:sldMk cId="3635873201" sldId="281"/>
            <ac:picMk id="4" creationId="{C44FCBBB-3C59-0D81-1373-9ADF6A093AF8}"/>
          </ac:picMkLst>
        </pc:picChg>
        <pc:picChg chg="add mod">
          <ac:chgData name="Kushnir, Alexander [BWIIL]" userId="77e55efa-7b85-4a57-be17-64e7210cf4bb" providerId="ADAL" clId="{DF244158-D6E2-4DCE-A691-44BEBC7D49CA}" dt="2024-06-13T16:45:20.157" v="3952" actId="27614"/>
          <ac:picMkLst>
            <pc:docMk/>
            <pc:sldMk cId="3635873201" sldId="281"/>
            <ac:picMk id="6" creationId="{8FE799B9-AF47-CD59-B0E8-764980D06D6C}"/>
          </ac:picMkLst>
        </pc:picChg>
      </pc:sldChg>
      <pc:sldChg chg="addSp delSp modSp mod">
        <pc:chgData name="Kushnir, Alexander [BWIIL]" userId="77e55efa-7b85-4a57-be17-64e7210cf4bb" providerId="ADAL" clId="{DF244158-D6E2-4DCE-A691-44BEBC7D49CA}" dt="2024-06-13T16:51:07.586" v="3962" actId="1036"/>
        <pc:sldMkLst>
          <pc:docMk/>
          <pc:sldMk cId="3371334162" sldId="282"/>
        </pc:sldMkLst>
        <pc:picChg chg="del">
          <ac:chgData name="Kushnir, Alexander [BWIIL]" userId="77e55efa-7b85-4a57-be17-64e7210cf4bb" providerId="ADAL" clId="{DF244158-D6E2-4DCE-A691-44BEBC7D49CA}" dt="2024-06-13T16:48:37.683" v="3953" actId="478"/>
          <ac:picMkLst>
            <pc:docMk/>
            <pc:sldMk cId="3371334162" sldId="282"/>
            <ac:picMk id="3" creationId="{84A0B008-5B60-7EB6-F453-3155A251B8C2}"/>
          </ac:picMkLst>
        </pc:picChg>
        <pc:picChg chg="add mod">
          <ac:chgData name="Kushnir, Alexander [BWIIL]" userId="77e55efa-7b85-4a57-be17-64e7210cf4bb" providerId="ADAL" clId="{DF244158-D6E2-4DCE-A691-44BEBC7D49CA}" dt="2024-06-13T16:51:07.586" v="3962" actId="1036"/>
          <ac:picMkLst>
            <pc:docMk/>
            <pc:sldMk cId="3371334162" sldId="282"/>
            <ac:picMk id="4" creationId="{2F116885-FACE-1669-C95C-A5898CB6B96D}"/>
          </ac:picMkLst>
        </pc:picChg>
      </pc:sldChg>
      <pc:sldChg chg="modSp mod modAnim">
        <pc:chgData name="Kushnir, Alexander [BWIIL]" userId="77e55efa-7b85-4a57-be17-64e7210cf4bb" providerId="ADAL" clId="{DF244158-D6E2-4DCE-A691-44BEBC7D49CA}" dt="2024-06-13T16:55:03.962" v="3989" actId="1076"/>
        <pc:sldMkLst>
          <pc:docMk/>
          <pc:sldMk cId="939830491" sldId="284"/>
        </pc:sldMkLst>
        <pc:spChg chg="mod">
          <ac:chgData name="Kushnir, Alexander [BWIIL]" userId="77e55efa-7b85-4a57-be17-64e7210cf4bb" providerId="ADAL" clId="{DF244158-D6E2-4DCE-A691-44BEBC7D49CA}" dt="2024-06-13T16:55:03.962" v="3989" actId="1076"/>
          <ac:spMkLst>
            <pc:docMk/>
            <pc:sldMk cId="939830491" sldId="284"/>
            <ac:spMk id="444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3T16:54:57.821" v="3988" actId="1076"/>
          <ac:spMkLst>
            <pc:docMk/>
            <pc:sldMk cId="939830491" sldId="284"/>
            <ac:spMk id="446" creationId="{00000000-0000-0000-0000-000000000000}"/>
          </ac:spMkLst>
        </pc:spChg>
      </pc:sldChg>
      <pc:sldChg chg="del mod modShow">
        <pc:chgData name="Kushnir, Alexander [BWIIL]" userId="77e55efa-7b85-4a57-be17-64e7210cf4bb" providerId="ADAL" clId="{DF244158-D6E2-4DCE-A691-44BEBC7D49CA}" dt="2024-06-12T21:48:02.819" v="3940" actId="47"/>
        <pc:sldMkLst>
          <pc:docMk/>
          <pc:sldMk cId="3299194735" sldId="285"/>
        </pc:sldMkLst>
      </pc:sldChg>
      <pc:sldChg chg="addSp delSp modSp mod modAnim">
        <pc:chgData name="Kushnir, Alexander [BWIIL]" userId="77e55efa-7b85-4a57-be17-64e7210cf4bb" providerId="ADAL" clId="{DF244158-D6E2-4DCE-A691-44BEBC7D49CA}" dt="2024-06-13T16:56:20" v="3994"/>
        <pc:sldMkLst>
          <pc:docMk/>
          <pc:sldMk cId="1939819391" sldId="287"/>
        </pc:sldMkLst>
        <pc:picChg chg="add del mod">
          <ac:chgData name="Kushnir, Alexander [BWIIL]" userId="77e55efa-7b85-4a57-be17-64e7210cf4bb" providerId="ADAL" clId="{DF244158-D6E2-4DCE-A691-44BEBC7D49CA}" dt="2024-06-12T21:11:19.347" v="1992" actId="478"/>
          <ac:picMkLst>
            <pc:docMk/>
            <pc:sldMk cId="1939819391" sldId="287"/>
            <ac:picMk id="4" creationId="{0B35B98A-018B-7D80-933E-A269D3481C50}"/>
          </ac:picMkLst>
        </pc:picChg>
        <pc:picChg chg="mod">
          <ac:chgData name="Kushnir, Alexander [BWIIL]" userId="77e55efa-7b85-4a57-be17-64e7210cf4bb" providerId="ADAL" clId="{DF244158-D6E2-4DCE-A691-44BEBC7D49CA}" dt="2024-06-12T21:10:48.355" v="1988" actId="14100"/>
          <ac:picMkLst>
            <pc:docMk/>
            <pc:sldMk cId="1939819391" sldId="287"/>
            <ac:picMk id="5" creationId="{B9D18A73-67B2-32EB-993A-8B5C6316BA4C}"/>
          </ac:picMkLst>
        </pc:picChg>
        <pc:picChg chg="add mod">
          <ac:chgData name="Kushnir, Alexander [BWIIL]" userId="77e55efa-7b85-4a57-be17-64e7210cf4bb" providerId="ADAL" clId="{DF244158-D6E2-4DCE-A691-44BEBC7D49CA}" dt="2024-06-12T21:12:40.864" v="2003" actId="1076"/>
          <ac:picMkLst>
            <pc:docMk/>
            <pc:sldMk cId="1939819391" sldId="287"/>
            <ac:picMk id="7" creationId="{4C5AE72F-5256-E1D5-08C6-2B1CC6D870C6}"/>
          </ac:picMkLst>
        </pc:picChg>
        <pc:picChg chg="add mod">
          <ac:chgData name="Kushnir, Alexander [BWIIL]" userId="77e55efa-7b85-4a57-be17-64e7210cf4bb" providerId="ADAL" clId="{DF244158-D6E2-4DCE-A691-44BEBC7D49CA}" dt="2024-06-12T21:12:43.022" v="2004" actId="1076"/>
          <ac:picMkLst>
            <pc:docMk/>
            <pc:sldMk cId="1939819391" sldId="287"/>
            <ac:picMk id="9" creationId="{E1C485ED-B73A-21C1-2748-FD2FB80A1A36}"/>
          </ac:picMkLst>
        </pc:picChg>
        <pc:picChg chg="add mod">
          <ac:chgData name="Kushnir, Alexander [BWIIL]" userId="77e55efa-7b85-4a57-be17-64e7210cf4bb" providerId="ADAL" clId="{DF244158-D6E2-4DCE-A691-44BEBC7D49CA}" dt="2024-06-12T21:12:49.516" v="2006" actId="1036"/>
          <ac:picMkLst>
            <pc:docMk/>
            <pc:sldMk cId="1939819391" sldId="287"/>
            <ac:picMk id="11" creationId="{CF03CE3B-6CFE-35FD-3AE3-CDCDB237672C}"/>
          </ac:picMkLst>
        </pc:picChg>
      </pc:sldChg>
      <pc:sldChg chg="modSp mod">
        <pc:chgData name="Kushnir, Alexander [BWIIL]" userId="77e55efa-7b85-4a57-be17-64e7210cf4bb" providerId="ADAL" clId="{DF244158-D6E2-4DCE-A691-44BEBC7D49CA}" dt="2024-06-12T20:32:15.198" v="1247" actId="20577"/>
        <pc:sldMkLst>
          <pc:docMk/>
          <pc:sldMk cId="772114635" sldId="289"/>
        </pc:sldMkLst>
        <pc:spChg chg="mod">
          <ac:chgData name="Kushnir, Alexander [BWIIL]" userId="77e55efa-7b85-4a57-be17-64e7210cf4bb" providerId="ADAL" clId="{DF244158-D6E2-4DCE-A691-44BEBC7D49CA}" dt="2024-06-12T20:32:15.198" v="1247" actId="20577"/>
          <ac:spMkLst>
            <pc:docMk/>
            <pc:sldMk cId="772114635" sldId="289"/>
            <ac:spMk id="446" creationId="{00000000-0000-0000-0000-000000000000}"/>
          </ac:spMkLst>
        </pc:spChg>
      </pc:sldChg>
      <pc:sldChg chg="del mod modShow">
        <pc:chgData name="Kushnir, Alexander [BWIIL]" userId="77e55efa-7b85-4a57-be17-64e7210cf4bb" providerId="ADAL" clId="{DF244158-D6E2-4DCE-A691-44BEBC7D49CA}" dt="2024-06-12T20:47:57.327" v="1428" actId="47"/>
        <pc:sldMkLst>
          <pc:docMk/>
          <pc:sldMk cId="1086142894" sldId="290"/>
        </pc:sldMkLst>
      </pc:sldChg>
      <pc:sldChg chg="del">
        <pc:chgData name="Kushnir, Alexander [BWIIL]" userId="77e55efa-7b85-4a57-be17-64e7210cf4bb" providerId="ADAL" clId="{DF244158-D6E2-4DCE-A691-44BEBC7D49CA}" dt="2024-06-12T20:31:50.539" v="1246" actId="47"/>
        <pc:sldMkLst>
          <pc:docMk/>
          <pc:sldMk cId="1614259617" sldId="291"/>
        </pc:sldMkLst>
      </pc:sldChg>
      <pc:sldChg chg="del mod modShow">
        <pc:chgData name="Kushnir, Alexander [BWIIL]" userId="77e55efa-7b85-4a57-be17-64e7210cf4bb" providerId="ADAL" clId="{DF244158-D6E2-4DCE-A691-44BEBC7D49CA}" dt="2024-06-12T21:48:05.923" v="3941" actId="47"/>
        <pc:sldMkLst>
          <pc:docMk/>
          <pc:sldMk cId="2649700488" sldId="292"/>
        </pc:sldMkLst>
      </pc:sldChg>
      <pc:sldChg chg="del">
        <pc:chgData name="Kushnir, Alexander [BWIIL]" userId="77e55efa-7b85-4a57-be17-64e7210cf4bb" providerId="ADAL" clId="{DF244158-D6E2-4DCE-A691-44BEBC7D49CA}" dt="2024-06-12T20:33:16.462" v="1251" actId="47"/>
        <pc:sldMkLst>
          <pc:docMk/>
          <pc:sldMk cId="2698751529" sldId="293"/>
        </pc:sldMkLst>
      </pc:sldChg>
      <pc:sldChg chg="modSp del mod modShow">
        <pc:chgData name="Kushnir, Alexander [BWIIL]" userId="77e55efa-7b85-4a57-be17-64e7210cf4bb" providerId="ADAL" clId="{DF244158-D6E2-4DCE-A691-44BEBC7D49CA}" dt="2024-06-12T21:48:07.851" v="3942" actId="47"/>
        <pc:sldMkLst>
          <pc:docMk/>
          <pc:sldMk cId="2048313525" sldId="294"/>
        </pc:sldMkLst>
        <pc:spChg chg="mod">
          <ac:chgData name="Kushnir, Alexander [BWIIL]" userId="77e55efa-7b85-4a57-be17-64e7210cf4bb" providerId="ADAL" clId="{DF244158-D6E2-4DCE-A691-44BEBC7D49CA}" dt="2024-06-12T20:25:01.397" v="860" actId="20577"/>
          <ac:spMkLst>
            <pc:docMk/>
            <pc:sldMk cId="2048313525" sldId="294"/>
            <ac:spMk id="444" creationId="{00000000-0000-0000-0000-000000000000}"/>
          </ac:spMkLst>
        </pc:spChg>
      </pc:sldChg>
      <pc:sldChg chg="addSp modSp mod ord modAnim">
        <pc:chgData name="Kushnir, Alexander [BWIIL]" userId="77e55efa-7b85-4a57-be17-64e7210cf4bb" providerId="ADAL" clId="{DF244158-D6E2-4DCE-A691-44BEBC7D49CA}" dt="2024-06-13T17:00:52.536" v="4023"/>
        <pc:sldMkLst>
          <pc:docMk/>
          <pc:sldMk cId="1548730307" sldId="295"/>
        </pc:sldMkLst>
        <pc:spChg chg="mod">
          <ac:chgData name="Kushnir, Alexander [BWIIL]" userId="77e55efa-7b85-4a57-be17-64e7210cf4bb" providerId="ADAL" clId="{DF244158-D6E2-4DCE-A691-44BEBC7D49CA}" dt="2024-06-12T20:12:41.204" v="622" actId="20577"/>
          <ac:spMkLst>
            <pc:docMk/>
            <pc:sldMk cId="1548730307" sldId="295"/>
            <ac:spMk id="44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0:14:19.831" v="843" actId="20577"/>
          <ac:spMkLst>
            <pc:docMk/>
            <pc:sldMk cId="1548730307" sldId="295"/>
            <ac:spMk id="444" creationId="{00000000-0000-0000-0000-000000000000}"/>
          </ac:spMkLst>
        </pc:spChg>
        <pc:picChg chg="add mod">
          <ac:chgData name="Kushnir, Alexander [BWIIL]" userId="77e55efa-7b85-4a57-be17-64e7210cf4bb" providerId="ADAL" clId="{DF244158-D6E2-4DCE-A691-44BEBC7D49CA}" dt="2024-06-12T20:13:17.802" v="667" actId="1076"/>
          <ac:picMkLst>
            <pc:docMk/>
            <pc:sldMk cId="1548730307" sldId="295"/>
            <ac:picMk id="3" creationId="{0260FABF-1E5F-54AF-0D48-F9491C7AF1D0}"/>
          </ac:picMkLst>
        </pc:picChg>
      </pc:sldChg>
      <pc:sldChg chg="add del">
        <pc:chgData name="Kushnir, Alexander [BWIIL]" userId="77e55efa-7b85-4a57-be17-64e7210cf4bb" providerId="ADAL" clId="{DF244158-D6E2-4DCE-A691-44BEBC7D49CA}" dt="2024-06-12T10:15:30.962" v="1" actId="2890"/>
        <pc:sldMkLst>
          <pc:docMk/>
          <pc:sldMk cId="1082671088" sldId="296"/>
        </pc:sldMkLst>
      </pc:sldChg>
      <pc:sldChg chg="modSp add mod ord">
        <pc:chgData name="Kushnir, Alexander [BWIIL]" userId="77e55efa-7b85-4a57-be17-64e7210cf4bb" providerId="ADAL" clId="{DF244158-D6E2-4DCE-A691-44BEBC7D49CA}" dt="2024-06-12T10:19:27.030" v="178" actId="20577"/>
        <pc:sldMkLst>
          <pc:docMk/>
          <pc:sldMk cId="1106697751" sldId="296"/>
        </pc:sldMkLst>
        <pc:spChg chg="mod">
          <ac:chgData name="Kushnir, Alexander [BWIIL]" userId="77e55efa-7b85-4a57-be17-64e7210cf4bb" providerId="ADAL" clId="{DF244158-D6E2-4DCE-A691-44BEBC7D49CA}" dt="2024-06-12T10:19:27.030" v="178" actId="20577"/>
          <ac:spMkLst>
            <pc:docMk/>
            <pc:sldMk cId="1106697751" sldId="296"/>
            <ac:spMk id="41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10:16:36.744" v="48" actId="20577"/>
          <ac:spMkLst>
            <pc:docMk/>
            <pc:sldMk cId="1106697751" sldId="296"/>
            <ac:spMk id="411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10:16:30.352" v="30" actId="20577"/>
          <ac:spMkLst>
            <pc:docMk/>
            <pc:sldMk cId="1106697751" sldId="296"/>
            <ac:spMk id="412" creationId="{00000000-0000-0000-0000-000000000000}"/>
          </ac:spMkLst>
        </pc:spChg>
      </pc:sldChg>
      <pc:sldChg chg="modSp add mod modAnim">
        <pc:chgData name="Kushnir, Alexander [BWIIL]" userId="77e55efa-7b85-4a57-be17-64e7210cf4bb" providerId="ADAL" clId="{DF244158-D6E2-4DCE-A691-44BEBC7D49CA}" dt="2024-06-13T16:57:39.037" v="3998"/>
        <pc:sldMkLst>
          <pc:docMk/>
          <pc:sldMk cId="1039222317" sldId="297"/>
        </pc:sldMkLst>
        <pc:spChg chg="mod">
          <ac:chgData name="Kushnir, Alexander [BWIIL]" userId="77e55efa-7b85-4a57-be17-64e7210cf4bb" providerId="ADAL" clId="{DF244158-D6E2-4DCE-A691-44BEBC7D49CA}" dt="2024-06-12T20:58:38.531" v="1839" actId="20577"/>
          <ac:spMkLst>
            <pc:docMk/>
            <pc:sldMk cId="1039222317" sldId="297"/>
            <ac:spMk id="444" creationId="{00000000-0000-0000-0000-000000000000}"/>
          </ac:spMkLst>
        </pc:spChg>
      </pc:sldChg>
      <pc:sldChg chg="modSp add mod ord modAnim">
        <pc:chgData name="Kushnir, Alexander [BWIIL]" userId="77e55efa-7b85-4a57-be17-64e7210cf4bb" providerId="ADAL" clId="{DF244158-D6E2-4DCE-A691-44BEBC7D49CA}" dt="2024-06-13T17:00:02.884" v="4021"/>
        <pc:sldMkLst>
          <pc:docMk/>
          <pc:sldMk cId="1036929225" sldId="298"/>
        </pc:sldMkLst>
        <pc:spChg chg="mod">
          <ac:chgData name="Kushnir, Alexander [BWIIL]" userId="77e55efa-7b85-4a57-be17-64e7210cf4bb" providerId="ADAL" clId="{DF244158-D6E2-4DCE-A691-44BEBC7D49CA}" dt="2024-06-12T20:27:59.204" v="873" actId="20577"/>
          <ac:spMkLst>
            <pc:docMk/>
            <pc:sldMk cId="1036929225" sldId="298"/>
            <ac:spMk id="44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0:28:20.319" v="910" actId="20577"/>
          <ac:spMkLst>
            <pc:docMk/>
            <pc:sldMk cId="1036929225" sldId="298"/>
            <ac:spMk id="441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0:30:00.923" v="1133" actId="20577"/>
          <ac:spMkLst>
            <pc:docMk/>
            <pc:sldMk cId="1036929225" sldId="298"/>
            <ac:spMk id="442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0:29:07.826" v="1056" actId="20577"/>
          <ac:spMkLst>
            <pc:docMk/>
            <pc:sldMk cId="1036929225" sldId="298"/>
            <ac:spMk id="443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3T16:59:43.856" v="4017" actId="1076"/>
          <ac:spMkLst>
            <pc:docMk/>
            <pc:sldMk cId="1036929225" sldId="298"/>
            <ac:spMk id="444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0:30:20.689" v="1173" actId="20577"/>
          <ac:spMkLst>
            <pc:docMk/>
            <pc:sldMk cId="1036929225" sldId="298"/>
            <ac:spMk id="445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3T16:59:38.522" v="4016" actId="1076"/>
          <ac:spMkLst>
            <pc:docMk/>
            <pc:sldMk cId="1036929225" sldId="298"/>
            <ac:spMk id="446" creationId="{00000000-0000-0000-0000-000000000000}"/>
          </ac:spMkLst>
        </pc:spChg>
      </pc:sldChg>
      <pc:sldChg chg="modSp add mod">
        <pc:chgData name="Kushnir, Alexander [BWIIL]" userId="77e55efa-7b85-4a57-be17-64e7210cf4bb" providerId="ADAL" clId="{DF244158-D6E2-4DCE-A691-44BEBC7D49CA}" dt="2024-06-12T20:49:57.072" v="1585" actId="14100"/>
        <pc:sldMkLst>
          <pc:docMk/>
          <pc:sldMk cId="1318244875" sldId="299"/>
        </pc:sldMkLst>
        <pc:spChg chg="mod">
          <ac:chgData name="Kushnir, Alexander [BWIIL]" userId="77e55efa-7b85-4a57-be17-64e7210cf4bb" providerId="ADAL" clId="{DF244158-D6E2-4DCE-A691-44BEBC7D49CA}" dt="2024-06-12T20:49:57.072" v="1585" actId="14100"/>
          <ac:spMkLst>
            <pc:docMk/>
            <pc:sldMk cId="1318244875" sldId="299"/>
            <ac:spMk id="457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0:48:24.565" v="1471" actId="20577"/>
          <ac:spMkLst>
            <pc:docMk/>
            <pc:sldMk cId="1318244875" sldId="299"/>
            <ac:spMk id="458" creationId="{00000000-0000-0000-0000-000000000000}"/>
          </ac:spMkLst>
        </pc:spChg>
      </pc:sldChg>
      <pc:sldChg chg="addSp delSp modSp add mod ord modAnim">
        <pc:chgData name="Kushnir, Alexander [BWIIL]" userId="77e55efa-7b85-4a57-be17-64e7210cf4bb" providerId="ADAL" clId="{DF244158-D6E2-4DCE-A691-44BEBC7D49CA}" dt="2024-06-13T16:58:01.515" v="4000"/>
        <pc:sldMkLst>
          <pc:docMk/>
          <pc:sldMk cId="2795091538" sldId="300"/>
        </pc:sldMkLst>
        <pc:spChg chg="mod">
          <ac:chgData name="Kushnir, Alexander [BWIIL]" userId="77e55efa-7b85-4a57-be17-64e7210cf4bb" providerId="ADAL" clId="{DF244158-D6E2-4DCE-A691-44BEBC7D49CA}" dt="2024-06-12T21:13:11.528" v="2015" actId="20577"/>
          <ac:spMkLst>
            <pc:docMk/>
            <pc:sldMk cId="2795091538" sldId="300"/>
            <ac:spMk id="835" creationId="{00000000-0000-0000-0000-000000000000}"/>
          </ac:spMkLst>
        </pc:spChg>
        <pc:picChg chg="del">
          <ac:chgData name="Kushnir, Alexander [BWIIL]" userId="77e55efa-7b85-4a57-be17-64e7210cf4bb" providerId="ADAL" clId="{DF244158-D6E2-4DCE-A691-44BEBC7D49CA}" dt="2024-06-12T20:52:01.720" v="1744" actId="478"/>
          <ac:picMkLst>
            <pc:docMk/>
            <pc:sldMk cId="2795091538" sldId="300"/>
            <ac:picMk id="3" creationId="{62332997-3EC7-5B5C-6F31-F82B9E819E0F}"/>
          </ac:picMkLst>
        </pc:picChg>
        <pc:picChg chg="add mod">
          <ac:chgData name="Kushnir, Alexander [BWIIL]" userId="77e55efa-7b85-4a57-be17-64e7210cf4bb" providerId="ADAL" clId="{DF244158-D6E2-4DCE-A691-44BEBC7D49CA}" dt="2024-06-12T20:52:49.856" v="1747" actId="1076"/>
          <ac:picMkLst>
            <pc:docMk/>
            <pc:sldMk cId="2795091538" sldId="300"/>
            <ac:picMk id="4" creationId="{E81BDFC5-D9B9-C51B-0C42-90F28069CAA4}"/>
          </ac:picMkLst>
        </pc:picChg>
        <pc:picChg chg="del mod">
          <ac:chgData name="Kushnir, Alexander [BWIIL]" userId="77e55efa-7b85-4a57-be17-64e7210cf4bb" providerId="ADAL" clId="{DF244158-D6E2-4DCE-A691-44BEBC7D49CA}" dt="2024-06-12T20:53:23.626" v="1751" actId="478"/>
          <ac:picMkLst>
            <pc:docMk/>
            <pc:sldMk cId="2795091538" sldId="300"/>
            <ac:picMk id="5" creationId="{B9D18A73-67B2-32EB-993A-8B5C6316BA4C}"/>
          </ac:picMkLst>
        </pc:picChg>
        <pc:picChg chg="add mod">
          <ac:chgData name="Kushnir, Alexander [BWIIL]" userId="77e55efa-7b85-4a57-be17-64e7210cf4bb" providerId="ADAL" clId="{DF244158-D6E2-4DCE-A691-44BEBC7D49CA}" dt="2024-06-12T20:53:20.456" v="1750" actId="1076"/>
          <ac:picMkLst>
            <pc:docMk/>
            <pc:sldMk cId="2795091538" sldId="300"/>
            <ac:picMk id="7" creationId="{AD3E26D2-08FF-FE6F-FCDA-C27C93A79930}"/>
          </ac:picMkLst>
        </pc:picChg>
      </pc:sldChg>
      <pc:sldChg chg="addSp delSp modSp add mod modAnim">
        <pc:chgData name="Kushnir, Alexander [BWIIL]" userId="77e55efa-7b85-4a57-be17-64e7210cf4bb" providerId="ADAL" clId="{DF244158-D6E2-4DCE-A691-44BEBC7D49CA}" dt="2024-06-13T16:58:46.154" v="4009"/>
        <pc:sldMkLst>
          <pc:docMk/>
          <pc:sldMk cId="1760048324" sldId="301"/>
        </pc:sldMkLst>
        <pc:spChg chg="add mod">
          <ac:chgData name="Kushnir, Alexander [BWIIL]" userId="77e55efa-7b85-4a57-be17-64e7210cf4bb" providerId="ADAL" clId="{DF244158-D6E2-4DCE-A691-44BEBC7D49CA}" dt="2024-06-12T21:04:23.626" v="1917" actId="14100"/>
          <ac:spMkLst>
            <pc:docMk/>
            <pc:sldMk cId="1760048324" sldId="301"/>
            <ac:spMk id="5" creationId="{EBE2BEDD-006C-2882-960D-2BC28919F3F9}"/>
          </ac:spMkLst>
        </pc:spChg>
        <pc:spChg chg="add del mod">
          <ac:chgData name="Kushnir, Alexander [BWIIL]" userId="77e55efa-7b85-4a57-be17-64e7210cf4bb" providerId="ADAL" clId="{DF244158-D6E2-4DCE-A691-44BEBC7D49CA}" dt="2024-06-12T21:02:50.631" v="1853"/>
          <ac:spMkLst>
            <pc:docMk/>
            <pc:sldMk cId="1760048324" sldId="301"/>
            <ac:spMk id="9" creationId="{11A869A9-6067-9D40-454C-4CCEE30BA58D}"/>
          </ac:spMkLst>
        </pc:spChg>
        <pc:spChg chg="add mod">
          <ac:chgData name="Kushnir, Alexander [BWIIL]" userId="77e55efa-7b85-4a57-be17-64e7210cf4bb" providerId="ADAL" clId="{DF244158-D6E2-4DCE-A691-44BEBC7D49CA}" dt="2024-06-12T21:04:29.036" v="1918" actId="1076"/>
          <ac:spMkLst>
            <pc:docMk/>
            <pc:sldMk cId="1760048324" sldId="301"/>
            <ac:spMk id="11" creationId="{607CEC92-E75D-B89A-B78F-89E4445C740D}"/>
          </ac:spMkLst>
        </pc:spChg>
        <pc:spChg chg="add mod">
          <ac:chgData name="Kushnir, Alexander [BWIIL]" userId="77e55efa-7b85-4a57-be17-64e7210cf4bb" providerId="ADAL" clId="{DF244158-D6E2-4DCE-A691-44BEBC7D49CA}" dt="2024-06-12T21:05:37.818" v="1985" actId="20577"/>
          <ac:spMkLst>
            <pc:docMk/>
            <pc:sldMk cId="1760048324" sldId="301"/>
            <ac:spMk id="14" creationId="{C2997B8C-6CDE-A7DD-5D17-A0C8B4CEA0FF}"/>
          </ac:spMkLst>
        </pc:spChg>
        <pc:spChg chg="mod">
          <ac:chgData name="Kushnir, Alexander [BWIIL]" userId="77e55efa-7b85-4a57-be17-64e7210cf4bb" providerId="ADAL" clId="{DF244158-D6E2-4DCE-A691-44BEBC7D49CA}" dt="2024-06-12T20:56:10.462" v="1762" actId="20577"/>
          <ac:spMkLst>
            <pc:docMk/>
            <pc:sldMk cId="1760048324" sldId="301"/>
            <ac:spMk id="834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03:20.131" v="1913" actId="20577"/>
          <ac:spMkLst>
            <pc:docMk/>
            <pc:sldMk cId="1760048324" sldId="301"/>
            <ac:spMk id="835" creationId="{00000000-0000-0000-0000-000000000000}"/>
          </ac:spMkLst>
        </pc:spChg>
        <pc:picChg chg="add mod">
          <ac:chgData name="Kushnir, Alexander [BWIIL]" userId="77e55efa-7b85-4a57-be17-64e7210cf4bb" providerId="ADAL" clId="{DF244158-D6E2-4DCE-A691-44BEBC7D49CA}" dt="2024-06-12T21:02:32.375" v="1848" actId="1076"/>
          <ac:picMkLst>
            <pc:docMk/>
            <pc:sldMk cId="1760048324" sldId="301"/>
            <ac:picMk id="3" creationId="{99817B5F-833C-2DD5-7C7B-506F80B70554}"/>
          </ac:picMkLst>
        </pc:picChg>
        <pc:picChg chg="del">
          <ac:chgData name="Kushnir, Alexander [BWIIL]" userId="77e55efa-7b85-4a57-be17-64e7210cf4bb" providerId="ADAL" clId="{DF244158-D6E2-4DCE-A691-44BEBC7D49CA}" dt="2024-06-12T20:56:50.320" v="1810" actId="478"/>
          <ac:picMkLst>
            <pc:docMk/>
            <pc:sldMk cId="1760048324" sldId="301"/>
            <ac:picMk id="4" creationId="{E81BDFC5-D9B9-C51B-0C42-90F28069CAA4}"/>
          </ac:picMkLst>
        </pc:picChg>
        <pc:picChg chg="del">
          <ac:chgData name="Kushnir, Alexander [BWIIL]" userId="77e55efa-7b85-4a57-be17-64e7210cf4bb" providerId="ADAL" clId="{DF244158-D6E2-4DCE-A691-44BEBC7D49CA}" dt="2024-06-12T20:56:52.280" v="1811" actId="478"/>
          <ac:picMkLst>
            <pc:docMk/>
            <pc:sldMk cId="1760048324" sldId="301"/>
            <ac:picMk id="7" creationId="{AD3E26D2-08FF-FE6F-FCDA-C27C93A79930}"/>
          </ac:picMkLst>
        </pc:picChg>
        <pc:cxnChg chg="add mod">
          <ac:chgData name="Kushnir, Alexander [BWIIL]" userId="77e55efa-7b85-4a57-be17-64e7210cf4bb" providerId="ADAL" clId="{DF244158-D6E2-4DCE-A691-44BEBC7D49CA}" dt="2024-06-12T21:02:45.535" v="1851" actId="14100"/>
          <ac:cxnSpMkLst>
            <pc:docMk/>
            <pc:sldMk cId="1760048324" sldId="301"/>
            <ac:cxnSpMk id="8" creationId="{07D203E9-3CEF-45D8-61E6-2DE5146308F7}"/>
          </ac:cxnSpMkLst>
        </pc:cxnChg>
        <pc:cxnChg chg="add mod">
          <ac:chgData name="Kushnir, Alexander [BWIIL]" userId="77e55efa-7b85-4a57-be17-64e7210cf4bb" providerId="ADAL" clId="{DF244158-D6E2-4DCE-A691-44BEBC7D49CA}" dt="2024-06-12T21:04:38.695" v="1921" actId="14100"/>
          <ac:cxnSpMkLst>
            <pc:docMk/>
            <pc:sldMk cId="1760048324" sldId="301"/>
            <ac:cxnSpMk id="12" creationId="{0722CBC5-AE72-E45D-A263-E844FC9CE1FF}"/>
          </ac:cxnSpMkLst>
        </pc:cxnChg>
      </pc:sldChg>
      <pc:sldChg chg="addSp delSp modSp add mod ord modAnim">
        <pc:chgData name="Kushnir, Alexander [BWIIL]" userId="77e55efa-7b85-4a57-be17-64e7210cf4bb" providerId="ADAL" clId="{DF244158-D6E2-4DCE-A691-44BEBC7D49CA}" dt="2024-06-13T17:01:32.683" v="4025"/>
        <pc:sldMkLst>
          <pc:docMk/>
          <pc:sldMk cId="1733148798" sldId="302"/>
        </pc:sldMkLst>
        <pc:spChg chg="mod">
          <ac:chgData name="Kushnir, Alexander [BWIIL]" userId="77e55efa-7b85-4a57-be17-64e7210cf4bb" providerId="ADAL" clId="{DF244158-D6E2-4DCE-A691-44BEBC7D49CA}" dt="2024-06-12T21:15:45.111" v="2031" actId="20577"/>
          <ac:spMkLst>
            <pc:docMk/>
            <pc:sldMk cId="1733148798" sldId="302"/>
            <ac:spMk id="834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18:17.610" v="2346" actId="20577"/>
          <ac:spMkLst>
            <pc:docMk/>
            <pc:sldMk cId="1733148798" sldId="302"/>
            <ac:spMk id="835" creationId="{00000000-0000-0000-0000-000000000000}"/>
          </ac:spMkLst>
        </pc:spChg>
        <pc:picChg chg="del">
          <ac:chgData name="Kushnir, Alexander [BWIIL]" userId="77e55efa-7b85-4a57-be17-64e7210cf4bb" providerId="ADAL" clId="{DF244158-D6E2-4DCE-A691-44BEBC7D49CA}" dt="2024-06-12T21:15:51.726" v="2034" actId="478"/>
          <ac:picMkLst>
            <pc:docMk/>
            <pc:sldMk cId="1733148798" sldId="302"/>
            <ac:picMk id="3" creationId="{62332997-3EC7-5B5C-6F31-F82B9E819E0F}"/>
          </ac:picMkLst>
        </pc:picChg>
        <pc:picChg chg="add del mod">
          <ac:chgData name="Kushnir, Alexander [BWIIL]" userId="77e55efa-7b85-4a57-be17-64e7210cf4bb" providerId="ADAL" clId="{DF244158-D6E2-4DCE-A691-44BEBC7D49CA}" dt="2024-06-12T21:18:34.696" v="2351" actId="478"/>
          <ac:picMkLst>
            <pc:docMk/>
            <pc:sldMk cId="1733148798" sldId="302"/>
            <ac:picMk id="4" creationId="{88FD4F6F-C33A-AEE8-5B90-7DF59101C673}"/>
          </ac:picMkLst>
        </pc:picChg>
        <pc:picChg chg="del">
          <ac:chgData name="Kushnir, Alexander [BWIIL]" userId="77e55efa-7b85-4a57-be17-64e7210cf4bb" providerId="ADAL" clId="{DF244158-D6E2-4DCE-A691-44BEBC7D49CA}" dt="2024-06-12T21:15:53.282" v="2035" actId="478"/>
          <ac:picMkLst>
            <pc:docMk/>
            <pc:sldMk cId="1733148798" sldId="302"/>
            <ac:picMk id="5" creationId="{B9D18A73-67B2-32EB-993A-8B5C6316BA4C}"/>
          </ac:picMkLst>
        </pc:picChg>
        <pc:picChg chg="del">
          <ac:chgData name="Kushnir, Alexander [BWIIL]" userId="77e55efa-7b85-4a57-be17-64e7210cf4bb" providerId="ADAL" clId="{DF244158-D6E2-4DCE-A691-44BEBC7D49CA}" dt="2024-06-12T21:15:48.004" v="2032" actId="478"/>
          <ac:picMkLst>
            <pc:docMk/>
            <pc:sldMk cId="1733148798" sldId="302"/>
            <ac:picMk id="7" creationId="{4C5AE72F-5256-E1D5-08C6-2B1CC6D870C6}"/>
          </ac:picMkLst>
        </pc:picChg>
        <pc:picChg chg="add mod">
          <ac:chgData name="Kushnir, Alexander [BWIIL]" userId="77e55efa-7b85-4a57-be17-64e7210cf4bb" providerId="ADAL" clId="{DF244158-D6E2-4DCE-A691-44BEBC7D49CA}" dt="2024-06-12T21:18:48.741" v="2354" actId="1076"/>
          <ac:picMkLst>
            <pc:docMk/>
            <pc:sldMk cId="1733148798" sldId="302"/>
            <ac:picMk id="8" creationId="{1E225D28-1143-D7EA-12D8-EB1C1E14F59B}"/>
          </ac:picMkLst>
        </pc:picChg>
        <pc:picChg chg="del">
          <ac:chgData name="Kushnir, Alexander [BWIIL]" userId="77e55efa-7b85-4a57-be17-64e7210cf4bb" providerId="ADAL" clId="{DF244158-D6E2-4DCE-A691-44BEBC7D49CA}" dt="2024-06-12T21:15:49.681" v="2033" actId="478"/>
          <ac:picMkLst>
            <pc:docMk/>
            <pc:sldMk cId="1733148798" sldId="302"/>
            <ac:picMk id="9" creationId="{E1C485ED-B73A-21C1-2748-FD2FB80A1A36}"/>
          </ac:picMkLst>
        </pc:picChg>
        <pc:picChg chg="del">
          <ac:chgData name="Kushnir, Alexander [BWIIL]" userId="77e55efa-7b85-4a57-be17-64e7210cf4bb" providerId="ADAL" clId="{DF244158-D6E2-4DCE-A691-44BEBC7D49CA}" dt="2024-06-12T21:15:54.782" v="2036" actId="478"/>
          <ac:picMkLst>
            <pc:docMk/>
            <pc:sldMk cId="1733148798" sldId="302"/>
            <ac:picMk id="11" creationId="{CF03CE3B-6CFE-35FD-3AE3-CDCDB237672C}"/>
          </ac:picMkLst>
        </pc:picChg>
        <pc:picChg chg="add mod">
          <ac:chgData name="Kushnir, Alexander [BWIIL]" userId="77e55efa-7b85-4a57-be17-64e7210cf4bb" providerId="ADAL" clId="{DF244158-D6E2-4DCE-A691-44BEBC7D49CA}" dt="2024-06-12T21:19:06.788" v="2359" actId="1076"/>
          <ac:picMkLst>
            <pc:docMk/>
            <pc:sldMk cId="1733148798" sldId="302"/>
            <ac:picMk id="12" creationId="{6D15301D-5CD7-01A1-B659-17990328128F}"/>
          </ac:picMkLst>
        </pc:picChg>
      </pc:sldChg>
      <pc:sldChg chg="addSp delSp modSp add mod modAnim">
        <pc:chgData name="Kushnir, Alexander [BWIIL]" userId="77e55efa-7b85-4a57-be17-64e7210cf4bb" providerId="ADAL" clId="{DF244158-D6E2-4DCE-A691-44BEBC7D49CA}" dt="2024-06-13T17:03:55.815" v="4028"/>
        <pc:sldMkLst>
          <pc:docMk/>
          <pc:sldMk cId="3673940506" sldId="303"/>
        </pc:sldMkLst>
        <pc:spChg chg="mod">
          <ac:chgData name="Kushnir, Alexander [BWIIL]" userId="77e55efa-7b85-4a57-be17-64e7210cf4bb" providerId="ADAL" clId="{DF244158-D6E2-4DCE-A691-44BEBC7D49CA}" dt="2024-06-12T21:20:04.859" v="2370" actId="20577"/>
          <ac:spMkLst>
            <pc:docMk/>
            <pc:sldMk cId="3673940506" sldId="303"/>
            <ac:spMk id="834" creationId="{00000000-0000-0000-0000-000000000000}"/>
          </ac:spMkLst>
        </pc:spChg>
        <pc:picChg chg="add mod">
          <ac:chgData name="Kushnir, Alexander [BWIIL]" userId="77e55efa-7b85-4a57-be17-64e7210cf4bb" providerId="ADAL" clId="{DF244158-D6E2-4DCE-A691-44BEBC7D49CA}" dt="2024-06-12T21:20:33.228" v="2374" actId="1076"/>
          <ac:picMkLst>
            <pc:docMk/>
            <pc:sldMk cId="3673940506" sldId="303"/>
            <ac:picMk id="3" creationId="{3CF572DE-7B70-BE1D-B8A3-B0401448B2B5}"/>
          </ac:picMkLst>
        </pc:picChg>
        <pc:picChg chg="add mod">
          <ac:chgData name="Kushnir, Alexander [BWIIL]" userId="77e55efa-7b85-4a57-be17-64e7210cf4bb" providerId="ADAL" clId="{DF244158-D6E2-4DCE-A691-44BEBC7D49CA}" dt="2024-06-12T21:21:08.100" v="2377" actId="1076"/>
          <ac:picMkLst>
            <pc:docMk/>
            <pc:sldMk cId="3673940506" sldId="303"/>
            <ac:picMk id="5" creationId="{DFF6B170-4C07-C5B8-0B92-FA6DD216D2FA}"/>
          </ac:picMkLst>
        </pc:picChg>
        <pc:picChg chg="add mod">
          <ac:chgData name="Kushnir, Alexander [BWIIL]" userId="77e55efa-7b85-4a57-be17-64e7210cf4bb" providerId="ADAL" clId="{DF244158-D6E2-4DCE-A691-44BEBC7D49CA}" dt="2024-06-12T21:22:00.101" v="2379" actId="1076"/>
          <ac:picMkLst>
            <pc:docMk/>
            <pc:sldMk cId="3673940506" sldId="303"/>
            <ac:picMk id="7" creationId="{9470BA14-95B6-E80E-4090-89B05DCEC5E2}"/>
          </ac:picMkLst>
        </pc:picChg>
        <pc:picChg chg="del">
          <ac:chgData name="Kushnir, Alexander [BWIIL]" userId="77e55efa-7b85-4a57-be17-64e7210cf4bb" providerId="ADAL" clId="{DF244158-D6E2-4DCE-A691-44BEBC7D49CA}" dt="2024-06-12T21:20:14.051" v="2371" actId="478"/>
          <ac:picMkLst>
            <pc:docMk/>
            <pc:sldMk cId="3673940506" sldId="303"/>
            <ac:picMk id="8" creationId="{1E225D28-1143-D7EA-12D8-EB1C1E14F59B}"/>
          </ac:picMkLst>
        </pc:picChg>
        <pc:picChg chg="del">
          <ac:chgData name="Kushnir, Alexander [BWIIL]" userId="77e55efa-7b85-4a57-be17-64e7210cf4bb" providerId="ADAL" clId="{DF244158-D6E2-4DCE-A691-44BEBC7D49CA}" dt="2024-06-12T21:20:15.582" v="2372" actId="478"/>
          <ac:picMkLst>
            <pc:docMk/>
            <pc:sldMk cId="3673940506" sldId="303"/>
            <ac:picMk id="12" creationId="{6D15301D-5CD7-01A1-B659-17990328128F}"/>
          </ac:picMkLst>
        </pc:picChg>
      </pc:sldChg>
      <pc:sldChg chg="modSp add mod ord modAnim">
        <pc:chgData name="Kushnir, Alexander [BWIIL]" userId="77e55efa-7b85-4a57-be17-64e7210cf4bb" providerId="ADAL" clId="{DF244158-D6E2-4DCE-A691-44BEBC7D49CA}" dt="2024-06-13T17:06:03.369" v="4040"/>
        <pc:sldMkLst>
          <pc:docMk/>
          <pc:sldMk cId="3445836099" sldId="304"/>
        </pc:sldMkLst>
        <pc:spChg chg="mod">
          <ac:chgData name="Kushnir, Alexander [BWIIL]" userId="77e55efa-7b85-4a57-be17-64e7210cf4bb" providerId="ADAL" clId="{DF244158-D6E2-4DCE-A691-44BEBC7D49CA}" dt="2024-06-12T21:22:58.358" v="2401" actId="20577"/>
          <ac:spMkLst>
            <pc:docMk/>
            <pc:sldMk cId="3445836099" sldId="304"/>
            <ac:spMk id="44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23:09.796" v="2433" actId="20577"/>
          <ac:spMkLst>
            <pc:docMk/>
            <pc:sldMk cId="3445836099" sldId="304"/>
            <ac:spMk id="441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25:57.786" v="2773" actId="1076"/>
          <ac:spMkLst>
            <pc:docMk/>
            <pc:sldMk cId="3445836099" sldId="304"/>
            <ac:spMk id="442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25:54.002" v="2772" actId="1076"/>
          <ac:spMkLst>
            <pc:docMk/>
            <pc:sldMk cId="3445836099" sldId="304"/>
            <ac:spMk id="443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3T17:05:07.156" v="4035" actId="1076"/>
          <ac:spMkLst>
            <pc:docMk/>
            <pc:sldMk cId="3445836099" sldId="304"/>
            <ac:spMk id="444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26:01.462" v="2774" actId="1076"/>
          <ac:spMkLst>
            <pc:docMk/>
            <pc:sldMk cId="3445836099" sldId="304"/>
            <ac:spMk id="445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23:29.895" v="2501" actId="14100"/>
          <ac:spMkLst>
            <pc:docMk/>
            <pc:sldMk cId="3445836099" sldId="304"/>
            <ac:spMk id="446" creationId="{00000000-0000-0000-0000-000000000000}"/>
          </ac:spMkLst>
        </pc:spChg>
      </pc:sldChg>
      <pc:sldChg chg="modSp add mod ord">
        <pc:chgData name="Kushnir, Alexander [BWIIL]" userId="77e55efa-7b85-4a57-be17-64e7210cf4bb" providerId="ADAL" clId="{DF244158-D6E2-4DCE-A691-44BEBC7D49CA}" dt="2024-06-12T21:36:24.836" v="3391" actId="20577"/>
        <pc:sldMkLst>
          <pc:docMk/>
          <pc:sldMk cId="2329496537" sldId="305"/>
        </pc:sldMkLst>
        <pc:spChg chg="mod">
          <ac:chgData name="Kushnir, Alexander [BWIIL]" userId="77e55efa-7b85-4a57-be17-64e7210cf4bb" providerId="ADAL" clId="{DF244158-D6E2-4DCE-A691-44BEBC7D49CA}" dt="2024-06-12T21:31:07.443" v="2923" actId="20577"/>
          <ac:spMkLst>
            <pc:docMk/>
            <pc:sldMk cId="2329496537" sldId="305"/>
            <ac:spMk id="41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2:05.371" v="2970" actId="20577"/>
          <ac:spMkLst>
            <pc:docMk/>
            <pc:sldMk cId="2329496537" sldId="305"/>
            <ac:spMk id="411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6:24.836" v="3391" actId="20577"/>
          <ac:spMkLst>
            <pc:docMk/>
            <pc:sldMk cId="2329496537" sldId="305"/>
            <ac:spMk id="412" creationId="{00000000-0000-0000-0000-000000000000}"/>
          </ac:spMkLst>
        </pc:spChg>
      </pc:sldChg>
      <pc:sldChg chg="modSp add mod ord">
        <pc:chgData name="Kushnir, Alexander [BWIIL]" userId="77e55efa-7b85-4a57-be17-64e7210cf4bb" providerId="ADAL" clId="{DF244158-D6E2-4DCE-A691-44BEBC7D49CA}" dt="2024-06-12T21:36:05.816" v="3387" actId="20577"/>
        <pc:sldMkLst>
          <pc:docMk/>
          <pc:sldMk cId="2922298803" sldId="306"/>
        </pc:sldMkLst>
        <pc:spChg chg="mod">
          <ac:chgData name="Kushnir, Alexander [BWIIL]" userId="77e55efa-7b85-4a57-be17-64e7210cf4bb" providerId="ADAL" clId="{DF244158-D6E2-4DCE-A691-44BEBC7D49CA}" dt="2024-06-12T21:32:58.636" v="3021" actId="20577"/>
          <ac:spMkLst>
            <pc:docMk/>
            <pc:sldMk cId="2922298803" sldId="306"/>
            <ac:spMk id="44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6:05.816" v="3387" actId="20577"/>
          <ac:spMkLst>
            <pc:docMk/>
            <pc:sldMk cId="2922298803" sldId="306"/>
            <ac:spMk id="444" creationId="{00000000-0000-0000-0000-000000000000}"/>
          </ac:spMkLst>
        </pc:spChg>
      </pc:sldChg>
      <pc:sldChg chg="addSp delSp modSp add mod ord modShow">
        <pc:chgData name="Kushnir, Alexander [BWIIL]" userId="77e55efa-7b85-4a57-be17-64e7210cf4bb" providerId="ADAL" clId="{DF244158-D6E2-4DCE-A691-44BEBC7D49CA}" dt="2024-06-13T17:08:31.660" v="4041" actId="729"/>
        <pc:sldMkLst>
          <pc:docMk/>
          <pc:sldMk cId="4256684477" sldId="307"/>
        </pc:sldMkLst>
        <pc:spChg chg="add mod">
          <ac:chgData name="Kushnir, Alexander [BWIIL]" userId="77e55efa-7b85-4a57-be17-64e7210cf4bb" providerId="ADAL" clId="{DF244158-D6E2-4DCE-A691-44BEBC7D49CA}" dt="2024-06-12T21:36:48.968" v="3402" actId="478"/>
          <ac:spMkLst>
            <pc:docMk/>
            <pc:sldMk cId="4256684477" sldId="307"/>
            <ac:spMk id="3" creationId="{E5582273-5A4F-EDC5-3691-B672B6E2B6C9}"/>
          </ac:spMkLst>
        </pc:spChg>
        <pc:spChg chg="del">
          <ac:chgData name="Kushnir, Alexander [BWIIL]" userId="77e55efa-7b85-4a57-be17-64e7210cf4bb" providerId="ADAL" clId="{DF244158-D6E2-4DCE-A691-44BEBC7D49CA}" dt="2024-06-12T21:36:48.968" v="3402" actId="478"/>
          <ac:spMkLst>
            <pc:docMk/>
            <pc:sldMk cId="4256684477" sldId="307"/>
            <ac:spMk id="41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36:44.812" v="3401" actId="20577"/>
          <ac:spMkLst>
            <pc:docMk/>
            <pc:sldMk cId="4256684477" sldId="307"/>
            <ac:spMk id="411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2T21:40:07.803" v="3770" actId="20577"/>
          <ac:spMkLst>
            <pc:docMk/>
            <pc:sldMk cId="4256684477" sldId="307"/>
            <ac:spMk id="412" creationId="{00000000-0000-0000-0000-000000000000}"/>
          </ac:spMkLst>
        </pc:spChg>
      </pc:sldChg>
      <pc:sldChg chg="add del ord">
        <pc:chgData name="Kushnir, Alexander [BWIIL]" userId="77e55efa-7b85-4a57-be17-64e7210cf4bb" providerId="ADAL" clId="{DF244158-D6E2-4DCE-A691-44BEBC7D49CA}" dt="2024-06-12T21:41:27.560" v="3890" actId="47"/>
        <pc:sldMkLst>
          <pc:docMk/>
          <pc:sldMk cId="1484233308" sldId="308"/>
        </pc:sldMkLst>
      </pc:sldChg>
      <pc:sldChg chg="addSp modSp add mod ord">
        <pc:chgData name="Kushnir, Alexander [BWIIL]" userId="77e55efa-7b85-4a57-be17-64e7210cf4bb" providerId="ADAL" clId="{DF244158-D6E2-4DCE-A691-44BEBC7D49CA}" dt="2024-06-13T17:11:59.111" v="4072" actId="1076"/>
        <pc:sldMkLst>
          <pc:docMk/>
          <pc:sldMk cId="3442560887" sldId="308"/>
        </pc:sldMkLst>
        <pc:spChg chg="mod">
          <ac:chgData name="Kushnir, Alexander [BWIIL]" userId="77e55efa-7b85-4a57-be17-64e7210cf4bb" providerId="ADAL" clId="{DF244158-D6E2-4DCE-A691-44BEBC7D49CA}" dt="2024-06-13T17:11:05.509" v="4059" actId="20577"/>
          <ac:spMkLst>
            <pc:docMk/>
            <pc:sldMk cId="3442560887" sldId="308"/>
            <ac:spMk id="440" creationId="{00000000-0000-0000-0000-000000000000}"/>
          </ac:spMkLst>
        </pc:spChg>
        <pc:spChg chg="mod">
          <ac:chgData name="Kushnir, Alexander [BWIIL]" userId="77e55efa-7b85-4a57-be17-64e7210cf4bb" providerId="ADAL" clId="{DF244158-D6E2-4DCE-A691-44BEBC7D49CA}" dt="2024-06-13T17:11:34.685" v="4065" actId="1076"/>
          <ac:spMkLst>
            <pc:docMk/>
            <pc:sldMk cId="3442560887" sldId="308"/>
            <ac:spMk id="444" creationId="{00000000-0000-0000-0000-000000000000}"/>
          </ac:spMkLst>
        </pc:spChg>
        <pc:picChg chg="add mod">
          <ac:chgData name="Kushnir, Alexander [BWIIL]" userId="77e55efa-7b85-4a57-be17-64e7210cf4bb" providerId="ADAL" clId="{DF244158-D6E2-4DCE-A691-44BEBC7D49CA}" dt="2024-06-13T17:11:59.111" v="4072" actId="1076"/>
          <ac:picMkLst>
            <pc:docMk/>
            <pc:sldMk cId="3442560887" sldId="308"/>
            <ac:picMk id="3" creationId="{AC2CBF28-07BD-EA2F-F688-AC4CB1CC0CAF}"/>
          </ac:picMkLst>
        </pc:picChg>
      </pc:sldChg>
      <pc:sldMasterChg chg="delSldLayout">
        <pc:chgData name="Kushnir, Alexander [BWIIL]" userId="77e55efa-7b85-4a57-be17-64e7210cf4bb" providerId="ADAL" clId="{DF244158-D6E2-4DCE-A691-44BEBC7D49CA}" dt="2024-06-12T21:47:51.269" v="3939" actId="47"/>
        <pc:sldMasterMkLst>
          <pc:docMk/>
          <pc:sldMasterMk cId="0" sldId="2147483668"/>
        </pc:sldMasterMkLst>
        <pc:sldLayoutChg chg="del">
          <pc:chgData name="Kushnir, Alexander [BWIIL]" userId="77e55efa-7b85-4a57-be17-64e7210cf4bb" providerId="ADAL" clId="{DF244158-D6E2-4DCE-A691-44BEBC7D49CA}" dt="2024-06-12T21:47:37.354" v="3938" actId="47"/>
          <pc:sldLayoutMkLst>
            <pc:docMk/>
            <pc:sldMasterMk cId="0" sldId="2147483668"/>
            <pc:sldLayoutMk cId="0" sldId="2147483649"/>
          </pc:sldLayoutMkLst>
        </pc:sldLayoutChg>
        <pc:sldLayoutChg chg="del">
          <pc:chgData name="Kushnir, Alexander [BWIIL]" userId="77e55efa-7b85-4a57-be17-64e7210cf4bb" providerId="ADAL" clId="{DF244158-D6E2-4DCE-A691-44BEBC7D49CA}" dt="2024-06-12T21:41:43.880" v="3891" actId="47"/>
          <pc:sldLayoutMkLst>
            <pc:docMk/>
            <pc:sldMasterMk cId="0" sldId="2147483668"/>
            <pc:sldLayoutMk cId="0" sldId="2147483658"/>
          </pc:sldLayoutMkLst>
        </pc:sldLayoutChg>
        <pc:sldLayoutChg chg="del">
          <pc:chgData name="Kushnir, Alexander [BWIIL]" userId="77e55efa-7b85-4a57-be17-64e7210cf4bb" providerId="ADAL" clId="{DF244158-D6E2-4DCE-A691-44BEBC7D49CA}" dt="2024-06-12T21:41:43.880" v="3891" actId="47"/>
          <pc:sldLayoutMkLst>
            <pc:docMk/>
            <pc:sldMasterMk cId="0" sldId="2147483668"/>
            <pc:sldLayoutMk cId="0" sldId="2147483659"/>
          </pc:sldLayoutMkLst>
        </pc:sldLayoutChg>
        <pc:sldLayoutChg chg="del">
          <pc:chgData name="Kushnir, Alexander [BWIIL]" userId="77e55efa-7b85-4a57-be17-64e7210cf4bb" providerId="ADAL" clId="{DF244158-D6E2-4DCE-A691-44BEBC7D49CA}" dt="2024-06-12T21:41:43.880" v="3891" actId="47"/>
          <pc:sldLayoutMkLst>
            <pc:docMk/>
            <pc:sldMasterMk cId="0" sldId="2147483668"/>
            <pc:sldLayoutMk cId="0" sldId="2147483660"/>
          </pc:sldLayoutMkLst>
        </pc:sldLayoutChg>
        <pc:sldLayoutChg chg="del">
          <pc:chgData name="Kushnir, Alexander [BWIIL]" userId="77e55efa-7b85-4a57-be17-64e7210cf4bb" providerId="ADAL" clId="{DF244158-D6E2-4DCE-A691-44BEBC7D49CA}" dt="2024-06-12T21:41:43.880" v="3891" actId="47"/>
          <pc:sldLayoutMkLst>
            <pc:docMk/>
            <pc:sldMasterMk cId="0" sldId="2147483668"/>
            <pc:sldLayoutMk cId="0" sldId="2147483662"/>
          </pc:sldLayoutMkLst>
        </pc:sldLayoutChg>
        <pc:sldLayoutChg chg="del">
          <pc:chgData name="Kushnir, Alexander [BWIIL]" userId="77e55efa-7b85-4a57-be17-64e7210cf4bb" providerId="ADAL" clId="{DF244158-D6E2-4DCE-A691-44BEBC7D49CA}" dt="2024-06-12T21:41:43.880" v="3891" actId="47"/>
          <pc:sldLayoutMkLst>
            <pc:docMk/>
            <pc:sldMasterMk cId="0" sldId="2147483668"/>
            <pc:sldLayoutMk cId="0" sldId="2147483663"/>
          </pc:sldLayoutMkLst>
        </pc:sldLayoutChg>
        <pc:sldLayoutChg chg="del">
          <pc:chgData name="Kushnir, Alexander [BWIIL]" userId="77e55efa-7b85-4a57-be17-64e7210cf4bb" providerId="ADAL" clId="{DF244158-D6E2-4DCE-A691-44BEBC7D49CA}" dt="2024-06-12T21:47:51.269" v="3939" actId="47"/>
          <pc:sldLayoutMkLst>
            <pc:docMk/>
            <pc:sldMasterMk cId="0" sldId="2147483668"/>
            <pc:sldLayoutMk cId="0" sldId="2147483667"/>
          </pc:sldLayoutMkLst>
        </pc:sldLayoutChg>
      </pc:sldMasterChg>
    </pc:docChg>
  </pc:docChgLst>
  <pc:docChgLst>
    <pc:chgData name="Kushnir, Alexander [BWIIL]" userId="77e55efa-7b85-4a57-be17-64e7210cf4bb" providerId="ADAL" clId="{73CB54EF-A2E2-4F48-804E-B9FCFADAC94C}"/>
    <pc:docChg chg="undo custSel addSld delSld modSld sldOrd">
      <pc:chgData name="Kushnir, Alexander [BWIIL]" userId="77e55efa-7b85-4a57-be17-64e7210cf4bb" providerId="ADAL" clId="{73CB54EF-A2E2-4F48-804E-B9FCFADAC94C}" dt="2024-06-15T20:33:12.318" v="3872" actId="47"/>
      <pc:docMkLst>
        <pc:docMk/>
      </pc:docMkLst>
      <pc:sldChg chg="modSp mod">
        <pc:chgData name="Kushnir, Alexander [BWIIL]" userId="77e55efa-7b85-4a57-be17-64e7210cf4bb" providerId="ADAL" clId="{73CB54EF-A2E2-4F48-804E-B9FCFADAC94C}" dt="2024-06-15T20:23:33.500" v="3384" actId="20577"/>
        <pc:sldMkLst>
          <pc:docMk/>
          <pc:sldMk cId="0" sldId="258"/>
        </pc:sldMkLst>
        <pc:spChg chg="mod">
          <ac:chgData name="Kushnir, Alexander [BWIIL]" userId="77e55efa-7b85-4a57-be17-64e7210cf4bb" providerId="ADAL" clId="{73CB54EF-A2E2-4F48-804E-B9FCFADAC94C}" dt="2024-06-14T06:34:19.262" v="1307" actId="20577"/>
          <ac:spMkLst>
            <pc:docMk/>
            <pc:sldMk cId="0" sldId="258"/>
            <ac:spMk id="396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5T20:23:24.628" v="3370" actId="20577"/>
          <ac:spMkLst>
            <pc:docMk/>
            <pc:sldMk cId="0" sldId="258"/>
            <ac:spMk id="397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5T20:23:30.108" v="3377" actId="20577"/>
          <ac:spMkLst>
            <pc:docMk/>
            <pc:sldMk cId="0" sldId="258"/>
            <ac:spMk id="398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5T20:23:33.500" v="3384" actId="20577"/>
          <ac:spMkLst>
            <pc:docMk/>
            <pc:sldMk cId="0" sldId="258"/>
            <ac:spMk id="401" creationId="{00000000-0000-0000-0000-000000000000}"/>
          </ac:spMkLst>
        </pc:spChg>
      </pc:sldChg>
      <pc:sldChg chg="del">
        <pc:chgData name="Kushnir, Alexander [BWIIL]" userId="77e55efa-7b85-4a57-be17-64e7210cf4bb" providerId="ADAL" clId="{73CB54EF-A2E2-4F48-804E-B9FCFADAC94C}" dt="2024-06-14T06:34:40.552" v="1308" actId="47"/>
        <pc:sldMkLst>
          <pc:docMk/>
          <pc:sldMk cId="0" sldId="260"/>
        </pc:sldMkLst>
      </pc:sldChg>
      <pc:sldChg chg="modSp mod">
        <pc:chgData name="Kushnir, Alexander [BWIIL]" userId="77e55efa-7b85-4a57-be17-64e7210cf4bb" providerId="ADAL" clId="{73CB54EF-A2E2-4F48-804E-B9FCFADAC94C}" dt="2024-06-14T06:34:59.173" v="1315" actId="20577"/>
        <pc:sldMkLst>
          <pc:docMk/>
          <pc:sldMk cId="0" sldId="265"/>
        </pc:sldMkLst>
        <pc:spChg chg="mod">
          <ac:chgData name="Kushnir, Alexander [BWIIL]" userId="77e55efa-7b85-4a57-be17-64e7210cf4bb" providerId="ADAL" clId="{73CB54EF-A2E2-4F48-804E-B9FCFADAC94C}" dt="2024-06-14T06:34:59.173" v="1315" actId="20577"/>
          <ac:spMkLst>
            <pc:docMk/>
            <pc:sldMk cId="0" sldId="265"/>
            <ac:spMk id="457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33:52.574" v="1285" actId="20577"/>
          <ac:spMkLst>
            <pc:docMk/>
            <pc:sldMk cId="0" sldId="265"/>
            <ac:spMk id="458" creationId="{00000000-0000-0000-0000-000000000000}"/>
          </ac:spMkLst>
        </pc:spChg>
      </pc:sldChg>
      <pc:sldChg chg="ord">
        <pc:chgData name="Kushnir, Alexander [BWIIL]" userId="77e55efa-7b85-4a57-be17-64e7210cf4bb" providerId="ADAL" clId="{73CB54EF-A2E2-4F48-804E-B9FCFADAC94C}" dt="2024-06-15T20:33:10.815" v="3871"/>
        <pc:sldMkLst>
          <pc:docMk/>
          <pc:sldMk cId="0" sldId="278"/>
        </pc:sldMkLst>
      </pc:sldChg>
      <pc:sldChg chg="addSp modSp mod">
        <pc:chgData name="Kushnir, Alexander [BWIIL]" userId="77e55efa-7b85-4a57-be17-64e7210cf4bb" providerId="ADAL" clId="{73CB54EF-A2E2-4F48-804E-B9FCFADAC94C}" dt="2024-06-14T11:35:16.856" v="2734" actId="1076"/>
        <pc:sldMkLst>
          <pc:docMk/>
          <pc:sldMk cId="3635873201" sldId="281"/>
        </pc:sldMkLst>
        <pc:spChg chg="mod">
          <ac:chgData name="Kushnir, Alexander [BWIIL]" userId="77e55efa-7b85-4a57-be17-64e7210cf4bb" providerId="ADAL" clId="{73CB54EF-A2E2-4F48-804E-B9FCFADAC94C}" dt="2024-06-14T06:07:44.455" v="51" actId="20577"/>
          <ac:spMkLst>
            <pc:docMk/>
            <pc:sldMk cId="3635873201" sldId="281"/>
            <ac:spMk id="387" creationId="{00000000-0000-0000-0000-000000000000}"/>
          </ac:spMkLst>
        </pc:spChg>
        <pc:picChg chg="add mod">
          <ac:chgData name="Kushnir, Alexander [BWIIL]" userId="77e55efa-7b85-4a57-be17-64e7210cf4bb" providerId="ADAL" clId="{73CB54EF-A2E2-4F48-804E-B9FCFADAC94C}" dt="2024-06-14T06:07:31.056" v="41" actId="1076"/>
          <ac:picMkLst>
            <pc:docMk/>
            <pc:sldMk cId="3635873201" sldId="281"/>
            <ac:picMk id="2" creationId="{FC8C8F7F-179A-BFBF-9115-5FC92DC7F289}"/>
          </ac:picMkLst>
        </pc:picChg>
        <pc:picChg chg="mod">
          <ac:chgData name="Kushnir, Alexander [BWIIL]" userId="77e55efa-7b85-4a57-be17-64e7210cf4bb" providerId="ADAL" clId="{73CB54EF-A2E2-4F48-804E-B9FCFADAC94C}" dt="2024-06-14T11:35:16.856" v="2734" actId="1076"/>
          <ac:picMkLst>
            <pc:docMk/>
            <pc:sldMk cId="3635873201" sldId="281"/>
            <ac:picMk id="6" creationId="{8FE799B9-AF47-CD59-B0E8-764980D06D6C}"/>
          </ac:picMkLst>
        </pc:picChg>
      </pc:sldChg>
      <pc:sldChg chg="mod modShow">
        <pc:chgData name="Kushnir, Alexander [BWIIL]" userId="77e55efa-7b85-4a57-be17-64e7210cf4bb" providerId="ADAL" clId="{73CB54EF-A2E2-4F48-804E-B9FCFADAC94C}" dt="2024-06-14T06:07:56.615" v="52" actId="729"/>
        <pc:sldMkLst>
          <pc:docMk/>
          <pc:sldMk cId="3371334162" sldId="282"/>
        </pc:sldMkLst>
      </pc:sldChg>
      <pc:sldChg chg="modSp mod ord">
        <pc:chgData name="Kushnir, Alexander [BWIIL]" userId="77e55efa-7b85-4a57-be17-64e7210cf4bb" providerId="ADAL" clId="{73CB54EF-A2E2-4F48-804E-B9FCFADAC94C}" dt="2024-06-14T11:36:44.331" v="2738" actId="1076"/>
        <pc:sldMkLst>
          <pc:docMk/>
          <pc:sldMk cId="1939819391" sldId="287"/>
        </pc:sldMkLst>
        <pc:picChg chg="mod">
          <ac:chgData name="Kushnir, Alexander [BWIIL]" userId="77e55efa-7b85-4a57-be17-64e7210cf4bb" providerId="ADAL" clId="{73CB54EF-A2E2-4F48-804E-B9FCFADAC94C}" dt="2024-06-14T11:36:44.331" v="2738" actId="1076"/>
          <ac:picMkLst>
            <pc:docMk/>
            <pc:sldMk cId="1939819391" sldId="287"/>
            <ac:picMk id="7" creationId="{4C5AE72F-5256-E1D5-08C6-2B1CC6D870C6}"/>
          </ac:picMkLst>
        </pc:picChg>
        <pc:picChg chg="mod">
          <ac:chgData name="Kushnir, Alexander [BWIIL]" userId="77e55efa-7b85-4a57-be17-64e7210cf4bb" providerId="ADAL" clId="{73CB54EF-A2E2-4F48-804E-B9FCFADAC94C}" dt="2024-06-14T11:36:40.644" v="2737" actId="1076"/>
          <ac:picMkLst>
            <pc:docMk/>
            <pc:sldMk cId="1939819391" sldId="287"/>
            <ac:picMk id="9" creationId="{E1C485ED-B73A-21C1-2748-FD2FB80A1A36}"/>
          </ac:picMkLst>
        </pc:picChg>
        <pc:picChg chg="mod">
          <ac:chgData name="Kushnir, Alexander [BWIIL]" userId="77e55efa-7b85-4a57-be17-64e7210cf4bb" providerId="ADAL" clId="{73CB54EF-A2E2-4F48-804E-B9FCFADAC94C}" dt="2024-06-14T11:36:37.762" v="2736" actId="1076"/>
          <ac:picMkLst>
            <pc:docMk/>
            <pc:sldMk cId="1939819391" sldId="287"/>
            <ac:picMk id="11" creationId="{CF03CE3B-6CFE-35FD-3AE3-CDCDB237672C}"/>
          </ac:picMkLst>
        </pc:picChg>
      </pc:sldChg>
      <pc:sldChg chg="addSp delSp modSp mod ord">
        <pc:chgData name="Kushnir, Alexander [BWIIL]" userId="77e55efa-7b85-4a57-be17-64e7210cf4bb" providerId="ADAL" clId="{73CB54EF-A2E2-4F48-804E-B9FCFADAC94C}" dt="2024-06-14T06:16:59.462" v="698" actId="403"/>
        <pc:sldMkLst>
          <pc:docMk/>
          <pc:sldMk cId="772114635" sldId="289"/>
        </pc:sldMkLst>
        <pc:spChg chg="add">
          <ac:chgData name="Kushnir, Alexander [BWIIL]" userId="77e55efa-7b85-4a57-be17-64e7210cf4bb" providerId="ADAL" clId="{73CB54EF-A2E2-4F48-804E-B9FCFADAC94C}" dt="2024-06-14T06:10:33.863" v="114"/>
          <ac:spMkLst>
            <pc:docMk/>
            <pc:sldMk cId="772114635" sldId="289"/>
            <ac:spMk id="2" creationId="{10593206-1A00-430D-760A-C7436765B2E5}"/>
          </ac:spMkLst>
        </pc:spChg>
        <pc:spChg chg="add del mod">
          <ac:chgData name="Kushnir, Alexander [BWIIL]" userId="77e55efa-7b85-4a57-be17-64e7210cf4bb" providerId="ADAL" clId="{73CB54EF-A2E2-4F48-804E-B9FCFADAC94C}" dt="2024-06-14T06:16:59.462" v="698" actId="403"/>
          <ac:spMkLst>
            <pc:docMk/>
            <pc:sldMk cId="772114635" sldId="289"/>
            <ac:spMk id="4" creationId="{BE0951D0-BFA3-51AD-A074-83AF36138F15}"/>
          </ac:spMkLst>
        </pc:spChg>
        <pc:spChg chg="add">
          <ac:chgData name="Kushnir, Alexander [BWIIL]" userId="77e55efa-7b85-4a57-be17-64e7210cf4bb" providerId="ADAL" clId="{73CB54EF-A2E2-4F48-804E-B9FCFADAC94C}" dt="2024-06-14T06:10:41.982" v="117"/>
          <ac:spMkLst>
            <pc:docMk/>
            <pc:sldMk cId="772114635" sldId="289"/>
            <ac:spMk id="5" creationId="{3956F080-C9C8-443C-F0F1-35AA2DD9BD85}"/>
          </ac:spMkLst>
        </pc:spChg>
        <pc:spChg chg="add mod">
          <ac:chgData name="Kushnir, Alexander [BWIIL]" userId="77e55efa-7b85-4a57-be17-64e7210cf4bb" providerId="ADAL" clId="{73CB54EF-A2E2-4F48-804E-B9FCFADAC94C}" dt="2024-06-14T06:11:19.702" v="120"/>
          <ac:spMkLst>
            <pc:docMk/>
            <pc:sldMk cId="772114635" sldId="289"/>
            <ac:spMk id="6" creationId="{BB9823D0-BD4C-BD21-5A9F-215446443BE8}"/>
          </ac:spMkLst>
        </pc:spChg>
        <pc:spChg chg="mod">
          <ac:chgData name="Kushnir, Alexander [BWIIL]" userId="77e55efa-7b85-4a57-be17-64e7210cf4bb" providerId="ADAL" clId="{73CB54EF-A2E2-4F48-804E-B9FCFADAC94C}" dt="2024-06-14T06:10:14.553" v="113" actId="20577"/>
          <ac:spMkLst>
            <pc:docMk/>
            <pc:sldMk cId="772114635" sldId="289"/>
            <ac:spMk id="440" creationId="{00000000-0000-0000-0000-000000000000}"/>
          </ac:spMkLst>
        </pc:spChg>
        <pc:spChg chg="del">
          <ac:chgData name="Kushnir, Alexander [BWIIL]" userId="77e55efa-7b85-4a57-be17-64e7210cf4bb" providerId="ADAL" clId="{73CB54EF-A2E2-4F48-804E-B9FCFADAC94C}" dt="2024-06-14T06:10:37.785" v="115" actId="478"/>
          <ac:spMkLst>
            <pc:docMk/>
            <pc:sldMk cId="772114635" sldId="289"/>
            <ac:spMk id="446" creationId="{00000000-0000-0000-0000-000000000000}"/>
          </ac:spMkLst>
        </pc:spChg>
      </pc:sldChg>
      <pc:sldChg chg="del">
        <pc:chgData name="Kushnir, Alexander [BWIIL]" userId="77e55efa-7b85-4a57-be17-64e7210cf4bb" providerId="ADAL" clId="{73CB54EF-A2E2-4F48-804E-B9FCFADAC94C}" dt="2024-06-15T20:22:59.344" v="3349" actId="47"/>
        <pc:sldMkLst>
          <pc:docMk/>
          <pc:sldMk cId="1548730307" sldId="295"/>
        </pc:sldMkLst>
      </pc:sldChg>
      <pc:sldChg chg="del">
        <pc:chgData name="Kushnir, Alexander [BWIIL]" userId="77e55efa-7b85-4a57-be17-64e7210cf4bb" providerId="ADAL" clId="{73CB54EF-A2E2-4F48-804E-B9FCFADAC94C}" dt="2024-06-15T20:22:59.344" v="3349" actId="47"/>
        <pc:sldMkLst>
          <pc:docMk/>
          <pc:sldMk cId="1106697751" sldId="296"/>
        </pc:sldMkLst>
      </pc:sldChg>
      <pc:sldChg chg="del">
        <pc:chgData name="Kushnir, Alexander [BWIIL]" userId="77e55efa-7b85-4a57-be17-64e7210cf4bb" providerId="ADAL" clId="{73CB54EF-A2E2-4F48-804E-B9FCFADAC94C}" dt="2024-06-15T20:22:59.344" v="3349" actId="47"/>
        <pc:sldMkLst>
          <pc:docMk/>
          <pc:sldMk cId="1036929225" sldId="298"/>
        </pc:sldMkLst>
      </pc:sldChg>
      <pc:sldChg chg="modSp mod">
        <pc:chgData name="Kushnir, Alexander [BWIIL]" userId="77e55efa-7b85-4a57-be17-64e7210cf4bb" providerId="ADAL" clId="{73CB54EF-A2E2-4F48-804E-B9FCFADAC94C}" dt="2024-06-14T11:25:03.696" v="2260" actId="20577"/>
        <pc:sldMkLst>
          <pc:docMk/>
          <pc:sldMk cId="1318244875" sldId="299"/>
        </pc:sldMkLst>
        <pc:spChg chg="mod">
          <ac:chgData name="Kushnir, Alexander [BWIIL]" userId="77e55efa-7b85-4a57-be17-64e7210cf4bb" providerId="ADAL" clId="{73CB54EF-A2E2-4F48-804E-B9FCFADAC94C}" dt="2024-06-14T11:25:03.696" v="2260" actId="20577"/>
          <ac:spMkLst>
            <pc:docMk/>
            <pc:sldMk cId="1318244875" sldId="299"/>
            <ac:spMk id="459" creationId="{00000000-0000-0000-0000-000000000000}"/>
          </ac:spMkLst>
        </pc:spChg>
      </pc:sldChg>
      <pc:sldChg chg="addSp delSp modSp mod ord delAnim">
        <pc:chgData name="Kushnir, Alexander [BWIIL]" userId="77e55efa-7b85-4a57-be17-64e7210cf4bb" providerId="ADAL" clId="{73CB54EF-A2E2-4F48-804E-B9FCFADAC94C}" dt="2024-06-15T20:22:13.145" v="3348"/>
        <pc:sldMkLst>
          <pc:docMk/>
          <pc:sldMk cId="1760048324" sldId="301"/>
        </pc:sldMkLst>
        <pc:spChg chg="add mod">
          <ac:chgData name="Kushnir, Alexander [BWIIL]" userId="77e55efa-7b85-4a57-be17-64e7210cf4bb" providerId="ADAL" clId="{73CB54EF-A2E2-4F48-804E-B9FCFADAC94C}" dt="2024-06-15T20:21:18.155" v="3338" actId="478"/>
          <ac:spMkLst>
            <pc:docMk/>
            <pc:sldMk cId="1760048324" sldId="301"/>
            <ac:spMk id="4" creationId="{0A2F5A19-0C7C-C6D1-AF2E-9E3418FCE319}"/>
          </ac:spMkLst>
        </pc:spChg>
        <pc:spChg chg="del">
          <ac:chgData name="Kushnir, Alexander [BWIIL]" userId="77e55efa-7b85-4a57-be17-64e7210cf4bb" providerId="ADAL" clId="{73CB54EF-A2E2-4F48-804E-B9FCFADAC94C}" dt="2024-06-15T20:21:08.475" v="3335" actId="478"/>
          <ac:spMkLst>
            <pc:docMk/>
            <pc:sldMk cId="1760048324" sldId="301"/>
            <ac:spMk id="5" creationId="{EBE2BEDD-006C-2882-960D-2BC28919F3F9}"/>
          </ac:spMkLst>
        </pc:spChg>
        <pc:spChg chg="del">
          <ac:chgData name="Kushnir, Alexander [BWIIL]" userId="77e55efa-7b85-4a57-be17-64e7210cf4bb" providerId="ADAL" clId="{73CB54EF-A2E2-4F48-804E-B9FCFADAC94C}" dt="2024-06-15T20:21:08.475" v="3335" actId="478"/>
          <ac:spMkLst>
            <pc:docMk/>
            <pc:sldMk cId="1760048324" sldId="301"/>
            <ac:spMk id="11" creationId="{607CEC92-E75D-B89A-B78F-89E4445C740D}"/>
          </ac:spMkLst>
        </pc:spChg>
        <pc:spChg chg="del">
          <ac:chgData name="Kushnir, Alexander [BWIIL]" userId="77e55efa-7b85-4a57-be17-64e7210cf4bb" providerId="ADAL" clId="{73CB54EF-A2E2-4F48-804E-B9FCFADAC94C}" dt="2024-06-15T20:21:21.826" v="3339" actId="478"/>
          <ac:spMkLst>
            <pc:docMk/>
            <pc:sldMk cId="1760048324" sldId="301"/>
            <ac:spMk id="14" creationId="{C2997B8C-6CDE-A7DD-5D17-A0C8B4CEA0FF}"/>
          </ac:spMkLst>
        </pc:spChg>
        <pc:spChg chg="del mod">
          <ac:chgData name="Kushnir, Alexander [BWIIL]" userId="77e55efa-7b85-4a57-be17-64e7210cf4bb" providerId="ADAL" clId="{73CB54EF-A2E2-4F48-804E-B9FCFADAC94C}" dt="2024-06-15T20:21:18.155" v="3338" actId="478"/>
          <ac:spMkLst>
            <pc:docMk/>
            <pc:sldMk cId="1760048324" sldId="301"/>
            <ac:spMk id="835" creationId="{00000000-0000-0000-0000-000000000000}"/>
          </ac:spMkLst>
        </pc:spChg>
        <pc:picChg chg="del">
          <ac:chgData name="Kushnir, Alexander [BWIIL]" userId="77e55efa-7b85-4a57-be17-64e7210cf4bb" providerId="ADAL" clId="{73CB54EF-A2E2-4F48-804E-B9FCFADAC94C}" dt="2024-06-15T20:21:04.694" v="3334" actId="478"/>
          <ac:picMkLst>
            <pc:docMk/>
            <pc:sldMk cId="1760048324" sldId="301"/>
            <ac:picMk id="3" creationId="{99817B5F-833C-2DD5-7C7B-506F80B70554}"/>
          </ac:picMkLst>
        </pc:picChg>
        <pc:picChg chg="add mod">
          <ac:chgData name="Kushnir, Alexander [BWIIL]" userId="77e55efa-7b85-4a57-be17-64e7210cf4bb" providerId="ADAL" clId="{73CB54EF-A2E2-4F48-804E-B9FCFADAC94C}" dt="2024-06-15T20:21:51.939" v="3344" actId="1076"/>
          <ac:picMkLst>
            <pc:docMk/>
            <pc:sldMk cId="1760048324" sldId="301"/>
            <ac:picMk id="7" creationId="{BE45D0DE-C525-0C28-6672-769F5C582447}"/>
          </ac:picMkLst>
        </pc:picChg>
        <pc:cxnChg chg="del">
          <ac:chgData name="Kushnir, Alexander [BWIIL]" userId="77e55efa-7b85-4a57-be17-64e7210cf4bb" providerId="ADAL" clId="{73CB54EF-A2E2-4F48-804E-B9FCFADAC94C}" dt="2024-06-15T20:21:12.223" v="3336" actId="478"/>
          <ac:cxnSpMkLst>
            <pc:docMk/>
            <pc:sldMk cId="1760048324" sldId="301"/>
            <ac:cxnSpMk id="8" creationId="{07D203E9-3CEF-45D8-61E6-2DE5146308F7}"/>
          </ac:cxnSpMkLst>
        </pc:cxnChg>
        <pc:cxnChg chg="del">
          <ac:chgData name="Kushnir, Alexander [BWIIL]" userId="77e55efa-7b85-4a57-be17-64e7210cf4bb" providerId="ADAL" clId="{73CB54EF-A2E2-4F48-804E-B9FCFADAC94C}" dt="2024-06-15T20:21:12.223" v="3336" actId="478"/>
          <ac:cxnSpMkLst>
            <pc:docMk/>
            <pc:sldMk cId="1760048324" sldId="301"/>
            <ac:cxnSpMk id="12" creationId="{0722CBC5-AE72-E45D-A263-E844FC9CE1FF}"/>
          </ac:cxnSpMkLst>
        </pc:cxnChg>
      </pc:sldChg>
      <pc:sldChg chg="del">
        <pc:chgData name="Kushnir, Alexander [BWIIL]" userId="77e55efa-7b85-4a57-be17-64e7210cf4bb" providerId="ADAL" clId="{73CB54EF-A2E2-4F48-804E-B9FCFADAC94C}" dt="2024-06-15T20:22:59.344" v="3349" actId="47"/>
        <pc:sldMkLst>
          <pc:docMk/>
          <pc:sldMk cId="1733148798" sldId="302"/>
        </pc:sldMkLst>
      </pc:sldChg>
      <pc:sldChg chg="del">
        <pc:chgData name="Kushnir, Alexander [BWIIL]" userId="77e55efa-7b85-4a57-be17-64e7210cf4bb" providerId="ADAL" clId="{73CB54EF-A2E2-4F48-804E-B9FCFADAC94C}" dt="2024-06-15T20:22:59.344" v="3349" actId="47"/>
        <pc:sldMkLst>
          <pc:docMk/>
          <pc:sldMk cId="3673940506" sldId="303"/>
        </pc:sldMkLst>
      </pc:sldChg>
      <pc:sldChg chg="del">
        <pc:chgData name="Kushnir, Alexander [BWIIL]" userId="77e55efa-7b85-4a57-be17-64e7210cf4bb" providerId="ADAL" clId="{73CB54EF-A2E2-4F48-804E-B9FCFADAC94C}" dt="2024-06-15T20:22:59.344" v="3349" actId="47"/>
        <pc:sldMkLst>
          <pc:docMk/>
          <pc:sldMk cId="3445836099" sldId="304"/>
        </pc:sldMkLst>
      </pc:sldChg>
      <pc:sldChg chg="modSp mod">
        <pc:chgData name="Kushnir, Alexander [BWIIL]" userId="77e55efa-7b85-4a57-be17-64e7210cf4bb" providerId="ADAL" clId="{73CB54EF-A2E2-4F48-804E-B9FCFADAC94C}" dt="2024-06-15T20:23:53.232" v="3387" actId="20577"/>
        <pc:sldMkLst>
          <pc:docMk/>
          <pc:sldMk cId="2329496537" sldId="305"/>
        </pc:sldMkLst>
        <pc:spChg chg="mod">
          <ac:chgData name="Kushnir, Alexander [BWIIL]" userId="77e55efa-7b85-4a57-be17-64e7210cf4bb" providerId="ADAL" clId="{73CB54EF-A2E2-4F48-804E-B9FCFADAC94C}" dt="2024-06-15T20:23:53.232" v="3387" actId="20577"/>
          <ac:spMkLst>
            <pc:docMk/>
            <pc:sldMk cId="2329496537" sldId="305"/>
            <ac:spMk id="411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5T20:23:50.020" v="3386" actId="20577"/>
          <ac:spMkLst>
            <pc:docMk/>
            <pc:sldMk cId="2329496537" sldId="305"/>
            <ac:spMk id="412" creationId="{00000000-0000-0000-0000-000000000000}"/>
          </ac:spMkLst>
        </pc:spChg>
      </pc:sldChg>
      <pc:sldChg chg="modSp mod">
        <pc:chgData name="Kushnir, Alexander [BWIIL]" userId="77e55efa-7b85-4a57-be17-64e7210cf4bb" providerId="ADAL" clId="{73CB54EF-A2E2-4F48-804E-B9FCFADAC94C}" dt="2024-06-15T20:28:38.019" v="3562" actId="20577"/>
        <pc:sldMkLst>
          <pc:docMk/>
          <pc:sldMk cId="2922298803" sldId="306"/>
        </pc:sldMkLst>
        <pc:spChg chg="mod">
          <ac:chgData name="Kushnir, Alexander [BWIIL]" userId="77e55efa-7b85-4a57-be17-64e7210cf4bb" providerId="ADAL" clId="{73CB54EF-A2E2-4F48-804E-B9FCFADAC94C}" dt="2024-06-15T20:28:38.019" v="3562" actId="20577"/>
          <ac:spMkLst>
            <pc:docMk/>
            <pc:sldMk cId="2922298803" sldId="306"/>
            <ac:spMk id="444" creationId="{00000000-0000-0000-0000-000000000000}"/>
          </ac:spMkLst>
        </pc:spChg>
      </pc:sldChg>
      <pc:sldChg chg="modSp mod modShow">
        <pc:chgData name="Kushnir, Alexander [BWIIL]" userId="77e55efa-7b85-4a57-be17-64e7210cf4bb" providerId="ADAL" clId="{73CB54EF-A2E2-4F48-804E-B9FCFADAC94C}" dt="2024-06-15T20:29:29.838" v="3565" actId="20577"/>
        <pc:sldMkLst>
          <pc:docMk/>
          <pc:sldMk cId="4256684477" sldId="307"/>
        </pc:sldMkLst>
        <pc:spChg chg="mod">
          <ac:chgData name="Kushnir, Alexander [BWIIL]" userId="77e55efa-7b85-4a57-be17-64e7210cf4bb" providerId="ADAL" clId="{73CB54EF-A2E2-4F48-804E-B9FCFADAC94C}" dt="2024-06-15T20:29:29.838" v="3565" actId="20577"/>
          <ac:spMkLst>
            <pc:docMk/>
            <pc:sldMk cId="4256684477" sldId="307"/>
            <ac:spMk id="412" creationId="{00000000-0000-0000-0000-000000000000}"/>
          </ac:spMkLst>
        </pc:spChg>
      </pc:sldChg>
      <pc:sldChg chg="modSp add del mod ord">
        <pc:chgData name="Kushnir, Alexander [BWIIL]" userId="77e55efa-7b85-4a57-be17-64e7210cf4bb" providerId="ADAL" clId="{73CB54EF-A2E2-4F48-804E-B9FCFADAC94C}" dt="2024-06-14T06:09:49.155" v="79" actId="47"/>
        <pc:sldMkLst>
          <pc:docMk/>
          <pc:sldMk cId="853277913" sldId="309"/>
        </pc:sldMkLst>
        <pc:spChg chg="mod">
          <ac:chgData name="Kushnir, Alexander [BWIIL]" userId="77e55efa-7b85-4a57-be17-64e7210cf4bb" providerId="ADAL" clId="{73CB54EF-A2E2-4F48-804E-B9FCFADAC94C}" dt="2024-06-14T06:09:46.975" v="78" actId="20577"/>
          <ac:spMkLst>
            <pc:docMk/>
            <pc:sldMk cId="853277913" sldId="309"/>
            <ac:spMk id="440" creationId="{00000000-0000-0000-0000-000000000000}"/>
          </ac:spMkLst>
        </pc:spChg>
      </pc:sldChg>
      <pc:sldChg chg="add ord">
        <pc:chgData name="Kushnir, Alexander [BWIIL]" userId="77e55efa-7b85-4a57-be17-64e7210cf4bb" providerId="ADAL" clId="{73CB54EF-A2E2-4F48-804E-B9FCFADAC94C}" dt="2024-06-14T06:18:14.128" v="700"/>
        <pc:sldMkLst>
          <pc:docMk/>
          <pc:sldMk cId="3449694863" sldId="309"/>
        </pc:sldMkLst>
      </pc:sldChg>
      <pc:sldChg chg="modSp add del mod ord">
        <pc:chgData name="Kushnir, Alexander [BWIIL]" userId="77e55efa-7b85-4a57-be17-64e7210cf4bb" providerId="ADAL" clId="{73CB54EF-A2E2-4F48-804E-B9FCFADAC94C}" dt="2024-06-14T06:34:04.478" v="1290" actId="47"/>
        <pc:sldMkLst>
          <pc:docMk/>
          <pc:sldMk cId="4081784600" sldId="310"/>
        </pc:sldMkLst>
        <pc:spChg chg="mod">
          <ac:chgData name="Kushnir, Alexander [BWIIL]" userId="77e55efa-7b85-4a57-be17-64e7210cf4bb" providerId="ADAL" clId="{73CB54EF-A2E2-4F48-804E-B9FCFADAC94C}" dt="2024-06-14T06:24:50.473" v="773" actId="20577"/>
          <ac:spMkLst>
            <pc:docMk/>
            <pc:sldMk cId="4081784600" sldId="310"/>
            <ac:spMk id="457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23:04.136" v="728" actId="20577"/>
          <ac:spMkLst>
            <pc:docMk/>
            <pc:sldMk cId="4081784600" sldId="310"/>
            <ac:spMk id="458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22:50.985" v="708" actId="20577"/>
          <ac:spMkLst>
            <pc:docMk/>
            <pc:sldMk cId="4081784600" sldId="310"/>
            <ac:spMk id="459" creationId="{00000000-0000-0000-0000-000000000000}"/>
          </ac:spMkLst>
        </pc:spChg>
      </pc:sldChg>
      <pc:sldChg chg="modSp add mod ord modAnim">
        <pc:chgData name="Kushnir, Alexander [BWIIL]" userId="77e55efa-7b85-4a57-be17-64e7210cf4bb" providerId="ADAL" clId="{73CB54EF-A2E2-4F48-804E-B9FCFADAC94C}" dt="2024-06-14T06:31:24.878" v="1258" actId="20577"/>
        <pc:sldMkLst>
          <pc:docMk/>
          <pc:sldMk cId="2029979802" sldId="311"/>
        </pc:sldMkLst>
        <pc:spChg chg="mod">
          <ac:chgData name="Kushnir, Alexander [BWIIL]" userId="77e55efa-7b85-4a57-be17-64e7210cf4bb" providerId="ADAL" clId="{73CB54EF-A2E2-4F48-804E-B9FCFADAC94C}" dt="2024-06-14T06:25:21.244" v="803" actId="20577"/>
          <ac:spMkLst>
            <pc:docMk/>
            <pc:sldMk cId="2029979802" sldId="311"/>
            <ac:spMk id="440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28:25.246" v="926" actId="20577"/>
          <ac:spMkLst>
            <pc:docMk/>
            <pc:sldMk cId="2029979802" sldId="311"/>
            <ac:spMk id="441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30:25.301" v="1133" actId="20577"/>
          <ac:spMkLst>
            <pc:docMk/>
            <pc:sldMk cId="2029979802" sldId="311"/>
            <ac:spMk id="442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29:37.961" v="1076" actId="1076"/>
          <ac:spMkLst>
            <pc:docMk/>
            <pc:sldMk cId="2029979802" sldId="311"/>
            <ac:spMk id="443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31:24.878" v="1258" actId="20577"/>
          <ac:spMkLst>
            <pc:docMk/>
            <pc:sldMk cId="2029979802" sldId="311"/>
            <ac:spMk id="444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29:51.563" v="1089" actId="20577"/>
          <ac:spMkLst>
            <pc:docMk/>
            <pc:sldMk cId="2029979802" sldId="311"/>
            <ac:spMk id="445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28:05.814" v="899" actId="20577"/>
          <ac:spMkLst>
            <pc:docMk/>
            <pc:sldMk cId="2029979802" sldId="311"/>
            <ac:spMk id="446" creationId="{00000000-0000-0000-0000-000000000000}"/>
          </ac:spMkLst>
        </pc:spChg>
      </pc:sldChg>
      <pc:sldChg chg="modSp add mod ord modAnim">
        <pc:chgData name="Kushnir, Alexander [BWIIL]" userId="77e55efa-7b85-4a57-be17-64e7210cf4bb" providerId="ADAL" clId="{73CB54EF-A2E2-4F48-804E-B9FCFADAC94C}" dt="2024-06-14T11:02:41.464" v="1861" actId="20577"/>
        <pc:sldMkLst>
          <pc:docMk/>
          <pc:sldMk cId="1540673382" sldId="312"/>
        </pc:sldMkLst>
        <pc:spChg chg="mod">
          <ac:chgData name="Kushnir, Alexander [BWIIL]" userId="77e55efa-7b85-4a57-be17-64e7210cf4bb" providerId="ADAL" clId="{73CB54EF-A2E2-4F48-804E-B9FCFADAC94C}" dt="2024-06-14T06:36:28.804" v="1329" actId="20577"/>
          <ac:spMkLst>
            <pc:docMk/>
            <pc:sldMk cId="1540673382" sldId="312"/>
            <ac:spMk id="440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36:38.601" v="1360" actId="20577"/>
          <ac:spMkLst>
            <pc:docMk/>
            <pc:sldMk cId="1540673382" sldId="312"/>
            <ac:spMk id="441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10:59:16.205" v="1616" actId="20577"/>
          <ac:spMkLst>
            <pc:docMk/>
            <pc:sldMk cId="1540673382" sldId="312"/>
            <ac:spMk id="442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38:18.145" v="1527" actId="20577"/>
          <ac:spMkLst>
            <pc:docMk/>
            <pc:sldMk cId="1540673382" sldId="312"/>
            <ac:spMk id="443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11:02:41.464" v="1861" actId="20577"/>
          <ac:spMkLst>
            <pc:docMk/>
            <pc:sldMk cId="1540673382" sldId="312"/>
            <ac:spMk id="444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11:01:53.143" v="1721" actId="20577"/>
          <ac:spMkLst>
            <pc:docMk/>
            <pc:sldMk cId="1540673382" sldId="312"/>
            <ac:spMk id="445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06:37:15.768" v="1409" actId="14100"/>
          <ac:spMkLst>
            <pc:docMk/>
            <pc:sldMk cId="1540673382" sldId="312"/>
            <ac:spMk id="446" creationId="{00000000-0000-0000-0000-000000000000}"/>
          </ac:spMkLst>
        </pc:spChg>
      </pc:sldChg>
      <pc:sldChg chg="modSp add del mod">
        <pc:chgData name="Kushnir, Alexander [BWIIL]" userId="77e55efa-7b85-4a57-be17-64e7210cf4bb" providerId="ADAL" clId="{73CB54EF-A2E2-4F48-804E-B9FCFADAC94C}" dt="2024-06-14T11:08:28.620" v="1903" actId="47"/>
        <pc:sldMkLst>
          <pc:docMk/>
          <pc:sldMk cId="2317151774" sldId="313"/>
        </pc:sldMkLst>
        <pc:spChg chg="mod">
          <ac:chgData name="Kushnir, Alexander [BWIIL]" userId="77e55efa-7b85-4a57-be17-64e7210cf4bb" providerId="ADAL" clId="{73CB54EF-A2E2-4F48-804E-B9FCFADAC94C}" dt="2024-06-14T11:04:12.809" v="1902" actId="20577"/>
          <ac:spMkLst>
            <pc:docMk/>
            <pc:sldMk cId="2317151774" sldId="313"/>
            <ac:spMk id="440" creationId="{00000000-0000-0000-0000-000000000000}"/>
          </ac:spMkLst>
        </pc:spChg>
      </pc:sldChg>
      <pc:sldChg chg="add del ord">
        <pc:chgData name="Kushnir, Alexander [BWIIL]" userId="77e55efa-7b85-4a57-be17-64e7210cf4bb" providerId="ADAL" clId="{73CB54EF-A2E2-4F48-804E-B9FCFADAC94C}" dt="2024-06-14T11:36:30.830" v="2735" actId="47"/>
        <pc:sldMkLst>
          <pc:docMk/>
          <pc:sldMk cId="3475194295" sldId="313"/>
        </pc:sldMkLst>
      </pc:sldChg>
      <pc:sldChg chg="modSp add mod ord">
        <pc:chgData name="Kushnir, Alexander [BWIIL]" userId="77e55efa-7b85-4a57-be17-64e7210cf4bb" providerId="ADAL" clId="{73CB54EF-A2E2-4F48-804E-B9FCFADAC94C}" dt="2024-06-14T11:39:53.876" v="2749" actId="1076"/>
        <pc:sldMkLst>
          <pc:docMk/>
          <pc:sldMk cId="3877185703" sldId="314"/>
        </pc:sldMkLst>
        <pc:spChg chg="mod">
          <ac:chgData name="Kushnir, Alexander [BWIIL]" userId="77e55efa-7b85-4a57-be17-64e7210cf4bb" providerId="ADAL" clId="{73CB54EF-A2E2-4F48-804E-B9FCFADAC94C}" dt="2024-06-14T11:10:14.556" v="1947" actId="14100"/>
          <ac:spMkLst>
            <pc:docMk/>
            <pc:sldMk cId="3877185703" sldId="314"/>
            <ac:spMk id="440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11:39:53.876" v="2749" actId="1076"/>
          <ac:spMkLst>
            <pc:docMk/>
            <pc:sldMk cId="3877185703" sldId="314"/>
            <ac:spMk id="446" creationId="{00000000-0000-0000-0000-000000000000}"/>
          </ac:spMkLst>
        </pc:spChg>
      </pc:sldChg>
      <pc:sldChg chg="addSp delSp modSp add mod ord delAnim">
        <pc:chgData name="Kushnir, Alexander [BWIIL]" userId="77e55efa-7b85-4a57-be17-64e7210cf4bb" providerId="ADAL" clId="{73CB54EF-A2E2-4F48-804E-B9FCFADAC94C}" dt="2024-06-15T20:17:58.003" v="3327" actId="1076"/>
        <pc:sldMkLst>
          <pc:docMk/>
          <pc:sldMk cId="3100664740" sldId="315"/>
        </pc:sldMkLst>
        <pc:spChg chg="mod">
          <ac:chgData name="Kushnir, Alexander [BWIIL]" userId="77e55efa-7b85-4a57-be17-64e7210cf4bb" providerId="ADAL" clId="{73CB54EF-A2E2-4F48-804E-B9FCFADAC94C}" dt="2024-06-15T20:17:52.065" v="3326" actId="20577"/>
          <ac:spMkLst>
            <pc:docMk/>
            <pc:sldMk cId="3100664740" sldId="315"/>
            <ac:spMk id="835" creationId="{00000000-0000-0000-0000-000000000000}"/>
          </ac:spMkLst>
        </pc:spChg>
        <pc:picChg chg="del">
          <ac:chgData name="Kushnir, Alexander [BWIIL]" userId="77e55efa-7b85-4a57-be17-64e7210cf4bb" providerId="ADAL" clId="{73CB54EF-A2E2-4F48-804E-B9FCFADAC94C}" dt="2024-06-14T11:28:46.665" v="2699" actId="478"/>
          <ac:picMkLst>
            <pc:docMk/>
            <pc:sldMk cId="3100664740" sldId="315"/>
            <ac:picMk id="3" creationId="{62332997-3EC7-5B5C-6F31-F82B9E819E0F}"/>
          </ac:picMkLst>
        </pc:picChg>
        <pc:picChg chg="add del mod">
          <ac:chgData name="Kushnir, Alexander [BWIIL]" userId="77e55efa-7b85-4a57-be17-64e7210cf4bb" providerId="ADAL" clId="{73CB54EF-A2E2-4F48-804E-B9FCFADAC94C}" dt="2024-06-15T20:15:55.872" v="3239" actId="478"/>
          <ac:picMkLst>
            <pc:docMk/>
            <pc:sldMk cId="3100664740" sldId="315"/>
            <ac:picMk id="3" creationId="{AE6670EF-F9F8-F3FF-30CF-E1B7C678F219}"/>
          </ac:picMkLst>
        </pc:picChg>
        <pc:picChg chg="add del mod">
          <ac:chgData name="Kushnir, Alexander [BWIIL]" userId="77e55efa-7b85-4a57-be17-64e7210cf4bb" providerId="ADAL" clId="{73CB54EF-A2E2-4F48-804E-B9FCFADAC94C}" dt="2024-06-15T20:01:37.034" v="3234" actId="478"/>
          <ac:picMkLst>
            <pc:docMk/>
            <pc:sldMk cId="3100664740" sldId="315"/>
            <ac:picMk id="4" creationId="{4756D540-3065-D3B6-7545-C37A58AEC760}"/>
          </ac:picMkLst>
        </pc:picChg>
        <pc:picChg chg="del">
          <ac:chgData name="Kushnir, Alexander [BWIIL]" userId="77e55efa-7b85-4a57-be17-64e7210cf4bb" providerId="ADAL" clId="{73CB54EF-A2E2-4F48-804E-B9FCFADAC94C}" dt="2024-06-14T11:28:48.612" v="2700" actId="478"/>
          <ac:picMkLst>
            <pc:docMk/>
            <pc:sldMk cId="3100664740" sldId="315"/>
            <ac:picMk id="5" creationId="{B9D18A73-67B2-32EB-993A-8B5C6316BA4C}"/>
          </ac:picMkLst>
        </pc:picChg>
        <pc:picChg chg="add mod">
          <ac:chgData name="Kushnir, Alexander [BWIIL]" userId="77e55efa-7b85-4a57-be17-64e7210cf4bb" providerId="ADAL" clId="{73CB54EF-A2E2-4F48-804E-B9FCFADAC94C}" dt="2024-06-15T20:16:09.375" v="3243" actId="14100"/>
          <ac:picMkLst>
            <pc:docMk/>
            <pc:sldMk cId="3100664740" sldId="315"/>
            <ac:picMk id="6" creationId="{00950395-8078-0CC7-6BD7-885E498A101A}"/>
          </ac:picMkLst>
        </pc:picChg>
        <pc:picChg chg="del">
          <ac:chgData name="Kushnir, Alexander [BWIIL]" userId="77e55efa-7b85-4a57-be17-64e7210cf4bb" providerId="ADAL" clId="{73CB54EF-A2E2-4F48-804E-B9FCFADAC94C}" dt="2024-06-14T11:28:40.053" v="2696" actId="478"/>
          <ac:picMkLst>
            <pc:docMk/>
            <pc:sldMk cId="3100664740" sldId="315"/>
            <ac:picMk id="7" creationId="{4C5AE72F-5256-E1D5-08C6-2B1CC6D870C6}"/>
          </ac:picMkLst>
        </pc:picChg>
        <pc:picChg chg="add del mod">
          <ac:chgData name="Kushnir, Alexander [BWIIL]" userId="77e55efa-7b85-4a57-be17-64e7210cf4bb" providerId="ADAL" clId="{73CB54EF-A2E2-4F48-804E-B9FCFADAC94C}" dt="2024-06-15T20:01:39.370" v="3235" actId="478"/>
          <ac:picMkLst>
            <pc:docMk/>
            <pc:sldMk cId="3100664740" sldId="315"/>
            <ac:picMk id="8" creationId="{A66C8491-4304-6113-B066-40593EC2DF79}"/>
          </ac:picMkLst>
        </pc:picChg>
        <pc:picChg chg="add mod">
          <ac:chgData name="Kushnir, Alexander [BWIIL]" userId="77e55efa-7b85-4a57-be17-64e7210cf4bb" providerId="ADAL" clId="{73CB54EF-A2E2-4F48-804E-B9FCFADAC94C}" dt="2024-06-15T20:17:58.003" v="3327" actId="1076"/>
          <ac:picMkLst>
            <pc:docMk/>
            <pc:sldMk cId="3100664740" sldId="315"/>
            <ac:picMk id="9" creationId="{0763BEC8-4354-687B-75A5-F33234788F12}"/>
          </ac:picMkLst>
        </pc:picChg>
        <pc:picChg chg="del">
          <ac:chgData name="Kushnir, Alexander [BWIIL]" userId="77e55efa-7b85-4a57-be17-64e7210cf4bb" providerId="ADAL" clId="{73CB54EF-A2E2-4F48-804E-B9FCFADAC94C}" dt="2024-06-14T11:28:41.884" v="2697" actId="478"/>
          <ac:picMkLst>
            <pc:docMk/>
            <pc:sldMk cId="3100664740" sldId="315"/>
            <ac:picMk id="9" creationId="{E1C485ED-B73A-21C1-2748-FD2FB80A1A36}"/>
          </ac:picMkLst>
        </pc:picChg>
        <pc:picChg chg="del">
          <ac:chgData name="Kushnir, Alexander [BWIIL]" userId="77e55efa-7b85-4a57-be17-64e7210cf4bb" providerId="ADAL" clId="{73CB54EF-A2E2-4F48-804E-B9FCFADAC94C}" dt="2024-06-14T11:28:44.787" v="2698" actId="478"/>
          <ac:picMkLst>
            <pc:docMk/>
            <pc:sldMk cId="3100664740" sldId="315"/>
            <ac:picMk id="11" creationId="{CF03CE3B-6CFE-35FD-3AE3-CDCDB237672C}"/>
          </ac:picMkLst>
        </pc:picChg>
      </pc:sldChg>
      <pc:sldChg chg="modSp add mod ord">
        <pc:chgData name="Kushnir, Alexander [BWIIL]" userId="77e55efa-7b85-4a57-be17-64e7210cf4bb" providerId="ADAL" clId="{73CB54EF-A2E2-4F48-804E-B9FCFADAC94C}" dt="2024-06-14T11:48:47.806" v="3183" actId="948"/>
        <pc:sldMkLst>
          <pc:docMk/>
          <pc:sldMk cId="314757961" sldId="316"/>
        </pc:sldMkLst>
        <pc:spChg chg="mod">
          <ac:chgData name="Kushnir, Alexander [BWIIL]" userId="77e55efa-7b85-4a57-be17-64e7210cf4bb" providerId="ADAL" clId="{73CB54EF-A2E2-4F48-804E-B9FCFADAC94C}" dt="2024-06-14T11:39:34.068" v="2748" actId="20577"/>
          <ac:spMkLst>
            <pc:docMk/>
            <pc:sldMk cId="314757961" sldId="316"/>
            <ac:spMk id="440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4T11:48:47.806" v="3183" actId="948"/>
          <ac:spMkLst>
            <pc:docMk/>
            <pc:sldMk cId="314757961" sldId="316"/>
            <ac:spMk id="446" creationId="{00000000-0000-0000-0000-000000000000}"/>
          </ac:spMkLst>
        </pc:spChg>
      </pc:sldChg>
      <pc:sldChg chg="addSp delSp modSp add mod ord">
        <pc:chgData name="Kushnir, Alexander [BWIIL]" userId="77e55efa-7b85-4a57-be17-64e7210cf4bb" providerId="ADAL" clId="{73CB54EF-A2E2-4F48-804E-B9FCFADAC94C}" dt="2024-06-15T20:20:51.983" v="3333" actId="1076"/>
        <pc:sldMkLst>
          <pc:docMk/>
          <pc:sldMk cId="2269537987" sldId="317"/>
        </pc:sldMkLst>
        <pc:spChg chg="mod">
          <ac:chgData name="Kushnir, Alexander [BWIIL]" userId="77e55efa-7b85-4a57-be17-64e7210cf4bb" providerId="ADAL" clId="{73CB54EF-A2E2-4F48-804E-B9FCFADAC94C}" dt="2024-06-15T18:46:35.065" v="3233" actId="20577"/>
          <ac:spMkLst>
            <pc:docMk/>
            <pc:sldMk cId="2269537987" sldId="317"/>
            <ac:spMk id="835" creationId="{00000000-0000-0000-0000-000000000000}"/>
          </ac:spMkLst>
        </pc:spChg>
        <pc:picChg chg="add mod">
          <ac:chgData name="Kushnir, Alexander [BWIIL]" userId="77e55efa-7b85-4a57-be17-64e7210cf4bb" providerId="ADAL" clId="{73CB54EF-A2E2-4F48-804E-B9FCFADAC94C}" dt="2024-06-15T20:20:51.983" v="3333" actId="1076"/>
          <ac:picMkLst>
            <pc:docMk/>
            <pc:sldMk cId="2269537987" sldId="317"/>
            <ac:picMk id="3" creationId="{92903FE5-AA98-64B3-88D3-B26F1F50DC51}"/>
          </ac:picMkLst>
        </pc:picChg>
        <pc:picChg chg="del">
          <ac:chgData name="Kushnir, Alexander [BWIIL]" userId="77e55efa-7b85-4a57-be17-64e7210cf4bb" providerId="ADAL" clId="{73CB54EF-A2E2-4F48-804E-B9FCFADAC94C}" dt="2024-06-15T20:20:26.129" v="3331" actId="478"/>
          <ac:picMkLst>
            <pc:docMk/>
            <pc:sldMk cId="2269537987" sldId="317"/>
            <ac:picMk id="8" creationId="{A66C8491-4304-6113-B066-40593EC2DF79}"/>
          </ac:picMkLst>
        </pc:picChg>
      </pc:sldChg>
      <pc:sldChg chg="add ord">
        <pc:chgData name="Kushnir, Alexander [BWIIL]" userId="77e55efa-7b85-4a57-be17-64e7210cf4bb" providerId="ADAL" clId="{73CB54EF-A2E2-4F48-804E-B9FCFADAC94C}" dt="2024-06-15T20:22:08.805" v="3346"/>
        <pc:sldMkLst>
          <pc:docMk/>
          <pc:sldMk cId="239099361" sldId="318"/>
        </pc:sldMkLst>
      </pc:sldChg>
      <pc:sldChg chg="modSp add mod ord">
        <pc:chgData name="Kushnir, Alexander [BWIIL]" userId="77e55efa-7b85-4a57-be17-64e7210cf4bb" providerId="ADAL" clId="{73CB54EF-A2E2-4F48-804E-B9FCFADAC94C}" dt="2024-06-15T20:29:56.704" v="3578" actId="20577"/>
        <pc:sldMkLst>
          <pc:docMk/>
          <pc:sldMk cId="429620068" sldId="319"/>
        </pc:sldMkLst>
        <pc:spChg chg="mod">
          <ac:chgData name="Kushnir, Alexander [BWIIL]" userId="77e55efa-7b85-4a57-be17-64e7210cf4bb" providerId="ADAL" clId="{73CB54EF-A2E2-4F48-804E-B9FCFADAC94C}" dt="2024-06-15T20:29:56.704" v="3578" actId="20577"/>
          <ac:spMkLst>
            <pc:docMk/>
            <pc:sldMk cId="429620068" sldId="319"/>
            <ac:spMk id="411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5T20:29:52.228" v="3571" actId="20577"/>
          <ac:spMkLst>
            <pc:docMk/>
            <pc:sldMk cId="429620068" sldId="319"/>
            <ac:spMk id="412" creationId="{00000000-0000-0000-0000-000000000000}"/>
          </ac:spMkLst>
        </pc:spChg>
      </pc:sldChg>
      <pc:sldChg chg="modSp add mod ord">
        <pc:chgData name="Kushnir, Alexander [BWIIL]" userId="77e55efa-7b85-4a57-be17-64e7210cf4bb" providerId="ADAL" clId="{73CB54EF-A2E2-4F48-804E-B9FCFADAC94C}" dt="2024-06-15T20:31:56.639" v="3864" actId="20577"/>
        <pc:sldMkLst>
          <pc:docMk/>
          <pc:sldMk cId="118196184" sldId="320"/>
        </pc:sldMkLst>
        <pc:spChg chg="mod">
          <ac:chgData name="Kushnir, Alexander [BWIIL]" userId="77e55efa-7b85-4a57-be17-64e7210cf4bb" providerId="ADAL" clId="{73CB54EF-A2E2-4F48-804E-B9FCFADAC94C}" dt="2024-06-15T20:30:18.186" v="3611" actId="5793"/>
          <ac:spMkLst>
            <pc:docMk/>
            <pc:sldMk cId="118196184" sldId="320"/>
            <ac:spMk id="440" creationId="{00000000-0000-0000-0000-000000000000}"/>
          </ac:spMkLst>
        </pc:spChg>
        <pc:spChg chg="mod">
          <ac:chgData name="Kushnir, Alexander [BWIIL]" userId="77e55efa-7b85-4a57-be17-64e7210cf4bb" providerId="ADAL" clId="{73CB54EF-A2E2-4F48-804E-B9FCFADAC94C}" dt="2024-06-15T20:31:56.639" v="3864" actId="20577"/>
          <ac:spMkLst>
            <pc:docMk/>
            <pc:sldMk cId="118196184" sldId="320"/>
            <ac:spMk id="444" creationId="{00000000-0000-0000-0000-000000000000}"/>
          </ac:spMkLst>
        </pc:spChg>
      </pc:sldChg>
      <pc:sldChg chg="add del ord">
        <pc:chgData name="Kushnir, Alexander [BWIIL]" userId="77e55efa-7b85-4a57-be17-64e7210cf4bb" providerId="ADAL" clId="{73CB54EF-A2E2-4F48-804E-B9FCFADAC94C}" dt="2024-06-15T20:33:12.318" v="3872" actId="47"/>
        <pc:sldMkLst>
          <pc:docMk/>
          <pc:sldMk cId="966812002" sldId="321"/>
        </pc:sldMkLst>
      </pc:sldChg>
      <pc:sldMasterChg chg="delSldLayout">
        <pc:chgData name="Kushnir, Alexander [BWIIL]" userId="77e55efa-7b85-4a57-be17-64e7210cf4bb" providerId="ADAL" clId="{73CB54EF-A2E2-4F48-804E-B9FCFADAC94C}" dt="2024-06-14T06:34:40.552" v="1308" actId="47"/>
        <pc:sldMasterMkLst>
          <pc:docMk/>
          <pc:sldMasterMk cId="0" sldId="2147483668"/>
        </pc:sldMasterMkLst>
        <pc:sldLayoutChg chg="del">
          <pc:chgData name="Kushnir, Alexander [BWIIL]" userId="77e55efa-7b85-4a57-be17-64e7210cf4bb" providerId="ADAL" clId="{73CB54EF-A2E2-4F48-804E-B9FCFADAC94C}" dt="2024-06-14T06:34:40.552" v="1308" actId="47"/>
          <pc:sldLayoutMkLst>
            <pc:docMk/>
            <pc:sldMasterMk cId="0" sldId="2147483668"/>
            <pc:sldLayoutMk cId="0" sldId="2147483654"/>
          </pc:sldLayoutMkLst>
        </pc:sldLayoutChg>
      </pc:sldMasterChg>
    </pc:docChg>
  </pc:docChgLst>
  <pc:docChgLst>
    <pc:chgData name="Kushnir, Alexander [BWIIL]" userId="77e55efa-7b85-4a57-be17-64e7210cf4bb" providerId="ADAL" clId="{1E714523-5D05-4250-86CF-0D83CD5F1FD9}"/>
    <pc:docChg chg="undo custSel addSld delSld modSld sldOrd">
      <pc:chgData name="Kushnir, Alexander [BWIIL]" userId="77e55efa-7b85-4a57-be17-64e7210cf4bb" providerId="ADAL" clId="{1E714523-5D05-4250-86CF-0D83CD5F1FD9}" dt="2024-06-16T15:33:19.508" v="289" actId="20577"/>
      <pc:docMkLst>
        <pc:docMk/>
      </pc:docMkLst>
      <pc:sldChg chg="modSp mod">
        <pc:chgData name="Kushnir, Alexander [BWIIL]" userId="77e55efa-7b85-4a57-be17-64e7210cf4bb" providerId="ADAL" clId="{1E714523-5D05-4250-86CF-0D83CD5F1FD9}" dt="2024-06-15T20:39:14.321" v="7" actId="20577"/>
        <pc:sldMkLst>
          <pc:docMk/>
          <pc:sldMk cId="0" sldId="258"/>
        </pc:sldMkLst>
        <pc:spChg chg="mod">
          <ac:chgData name="Kushnir, Alexander [BWIIL]" userId="77e55efa-7b85-4a57-be17-64e7210cf4bb" providerId="ADAL" clId="{1E714523-5D05-4250-86CF-0D83CD5F1FD9}" dt="2024-06-15T20:39:14.321" v="7" actId="20577"/>
          <ac:spMkLst>
            <pc:docMk/>
            <pc:sldMk cId="0" sldId="258"/>
            <ac:spMk id="398" creationId="{00000000-0000-0000-0000-000000000000}"/>
          </ac:spMkLst>
        </pc:spChg>
      </pc:sldChg>
      <pc:sldChg chg="del">
        <pc:chgData name="Kushnir, Alexander [BWIIL]" userId="77e55efa-7b85-4a57-be17-64e7210cf4bb" providerId="ADAL" clId="{1E714523-5D05-4250-86CF-0D83CD5F1FD9}" dt="2024-06-15T20:38:11.128" v="0" actId="47"/>
        <pc:sldMkLst>
          <pc:docMk/>
          <pc:sldMk cId="0" sldId="271"/>
        </pc:sldMkLst>
      </pc:sldChg>
      <pc:sldChg chg="del">
        <pc:chgData name="Kushnir, Alexander [BWIIL]" userId="77e55efa-7b85-4a57-be17-64e7210cf4bb" providerId="ADAL" clId="{1E714523-5D05-4250-86CF-0D83CD5F1FD9}" dt="2024-06-15T20:41:01.208" v="258" actId="47"/>
        <pc:sldMkLst>
          <pc:docMk/>
          <pc:sldMk cId="3371334162" sldId="282"/>
        </pc:sldMkLst>
      </pc:sldChg>
      <pc:sldChg chg="modAnim">
        <pc:chgData name="Kushnir, Alexander [BWIIL]" userId="77e55efa-7b85-4a57-be17-64e7210cf4bb" providerId="ADAL" clId="{1E714523-5D05-4250-86CF-0D83CD5F1FD9}" dt="2024-06-15T20:41:09.250" v="259"/>
        <pc:sldMkLst>
          <pc:docMk/>
          <pc:sldMk cId="772114635" sldId="289"/>
        </pc:sldMkLst>
      </pc:sldChg>
      <pc:sldChg chg="modAnim">
        <pc:chgData name="Kushnir, Alexander [BWIIL]" userId="77e55efa-7b85-4a57-be17-64e7210cf4bb" providerId="ADAL" clId="{1E714523-5D05-4250-86CF-0D83CD5F1FD9}" dt="2024-06-15T20:45:09.253" v="283"/>
        <pc:sldMkLst>
          <pc:docMk/>
          <pc:sldMk cId="1760048324" sldId="301"/>
        </pc:sldMkLst>
      </pc:sldChg>
      <pc:sldChg chg="modSp mod">
        <pc:chgData name="Kushnir, Alexander [BWIIL]" userId="77e55efa-7b85-4a57-be17-64e7210cf4bb" providerId="ADAL" clId="{1E714523-5D05-4250-86CF-0D83CD5F1FD9}" dt="2024-06-16T15:33:19.508" v="289" actId="20577"/>
        <pc:sldMkLst>
          <pc:docMk/>
          <pc:sldMk cId="2922298803" sldId="306"/>
        </pc:sldMkLst>
        <pc:spChg chg="mod">
          <ac:chgData name="Kushnir, Alexander [BWIIL]" userId="77e55efa-7b85-4a57-be17-64e7210cf4bb" providerId="ADAL" clId="{1E714523-5D05-4250-86CF-0D83CD5F1FD9}" dt="2024-06-16T15:33:19.508" v="289" actId="20577"/>
          <ac:spMkLst>
            <pc:docMk/>
            <pc:sldMk cId="2922298803" sldId="306"/>
            <ac:spMk id="444" creationId="{00000000-0000-0000-0000-000000000000}"/>
          </ac:spMkLst>
        </pc:spChg>
      </pc:sldChg>
      <pc:sldChg chg="modAnim">
        <pc:chgData name="Kushnir, Alexander [BWIIL]" userId="77e55efa-7b85-4a57-be17-64e7210cf4bb" providerId="ADAL" clId="{1E714523-5D05-4250-86CF-0D83CD5F1FD9}" dt="2024-06-15T20:41:27.344" v="260"/>
        <pc:sldMkLst>
          <pc:docMk/>
          <pc:sldMk cId="3449694863" sldId="309"/>
        </pc:sldMkLst>
      </pc:sldChg>
      <pc:sldChg chg="modAnim">
        <pc:chgData name="Kushnir, Alexander [BWIIL]" userId="77e55efa-7b85-4a57-be17-64e7210cf4bb" providerId="ADAL" clId="{1E714523-5D05-4250-86CF-0D83CD5F1FD9}" dt="2024-06-15T20:41:55.607" v="261"/>
        <pc:sldMkLst>
          <pc:docMk/>
          <pc:sldMk cId="3877185703" sldId="314"/>
        </pc:sldMkLst>
      </pc:sldChg>
      <pc:sldChg chg="addSp delSp modSp mod ord delAnim modAnim">
        <pc:chgData name="Kushnir, Alexander [BWIIL]" userId="77e55efa-7b85-4a57-be17-64e7210cf4bb" providerId="ADAL" clId="{1E714523-5D05-4250-86CF-0D83CD5F1FD9}" dt="2024-06-15T20:43:46.322" v="276"/>
        <pc:sldMkLst>
          <pc:docMk/>
          <pc:sldMk cId="3100664740" sldId="315"/>
        </pc:sldMkLst>
        <pc:picChg chg="add mod">
          <ac:chgData name="Kushnir, Alexander [BWIIL]" userId="77e55efa-7b85-4a57-be17-64e7210cf4bb" providerId="ADAL" clId="{1E714523-5D05-4250-86CF-0D83CD5F1FD9}" dt="2024-06-15T20:43:38.630" v="274" actId="1076"/>
          <ac:picMkLst>
            <pc:docMk/>
            <pc:sldMk cId="3100664740" sldId="315"/>
            <ac:picMk id="2" creationId="{6381DDEA-3E10-3980-EB2B-C556918EA613}"/>
          </ac:picMkLst>
        </pc:picChg>
        <pc:picChg chg="del">
          <ac:chgData name="Kushnir, Alexander [BWIIL]" userId="77e55efa-7b85-4a57-be17-64e7210cf4bb" providerId="ADAL" clId="{1E714523-5D05-4250-86CF-0D83CD5F1FD9}" dt="2024-06-15T20:43:28.345" v="272" actId="478"/>
          <ac:picMkLst>
            <pc:docMk/>
            <pc:sldMk cId="3100664740" sldId="315"/>
            <ac:picMk id="9" creationId="{0763BEC8-4354-687B-75A5-F33234788F12}"/>
          </ac:picMkLst>
        </pc:picChg>
      </pc:sldChg>
      <pc:sldChg chg="modAnim">
        <pc:chgData name="Kushnir, Alexander [BWIIL]" userId="77e55efa-7b85-4a57-be17-64e7210cf4bb" providerId="ADAL" clId="{1E714523-5D05-4250-86CF-0D83CD5F1FD9}" dt="2024-06-15T20:44:52.386" v="282"/>
        <pc:sldMkLst>
          <pc:docMk/>
          <pc:sldMk cId="314757961" sldId="316"/>
        </pc:sldMkLst>
      </pc:sldChg>
      <pc:sldChg chg="addSp delSp modSp mod ord modAnim">
        <pc:chgData name="Kushnir, Alexander [BWIIL]" userId="77e55efa-7b85-4a57-be17-64e7210cf4bb" providerId="ADAL" clId="{1E714523-5D05-4250-86CF-0D83CD5F1FD9}" dt="2024-06-15T20:44:33.587" v="281"/>
        <pc:sldMkLst>
          <pc:docMk/>
          <pc:sldMk cId="2269537987" sldId="317"/>
        </pc:sldMkLst>
        <pc:picChg chg="del">
          <ac:chgData name="Kushnir, Alexander [BWIIL]" userId="77e55efa-7b85-4a57-be17-64e7210cf4bb" providerId="ADAL" clId="{1E714523-5D05-4250-86CF-0D83CD5F1FD9}" dt="2024-06-15T20:43:52.081" v="277" actId="478"/>
          <ac:picMkLst>
            <pc:docMk/>
            <pc:sldMk cId="2269537987" sldId="317"/>
            <ac:picMk id="3" creationId="{92903FE5-AA98-64B3-88D3-B26F1F50DC51}"/>
          </ac:picMkLst>
        </pc:picChg>
        <pc:picChg chg="add mod">
          <ac:chgData name="Kushnir, Alexander [BWIIL]" userId="77e55efa-7b85-4a57-be17-64e7210cf4bb" providerId="ADAL" clId="{1E714523-5D05-4250-86CF-0D83CD5F1FD9}" dt="2024-06-15T20:44:11.133" v="279" actId="1076"/>
          <ac:picMkLst>
            <pc:docMk/>
            <pc:sldMk cId="2269537987" sldId="317"/>
            <ac:picMk id="5" creationId="{7DE7B7AD-B437-1EEA-6D7C-BAF4C922F63A}"/>
          </ac:picMkLst>
        </pc:picChg>
      </pc:sldChg>
      <pc:sldChg chg="modSp add del mod ord">
        <pc:chgData name="Kushnir, Alexander [BWIIL]" userId="77e55efa-7b85-4a57-be17-64e7210cf4bb" providerId="ADAL" clId="{1E714523-5D05-4250-86CF-0D83CD5F1FD9}" dt="2024-06-16T15:33:01.113" v="285"/>
        <pc:sldMkLst>
          <pc:docMk/>
          <pc:sldMk cId="118196184" sldId="320"/>
        </pc:sldMkLst>
        <pc:spChg chg="mod">
          <ac:chgData name="Kushnir, Alexander [BWIIL]" userId="77e55efa-7b85-4a57-be17-64e7210cf4bb" providerId="ADAL" clId="{1E714523-5D05-4250-86CF-0D83CD5F1FD9}" dt="2024-06-15T20:39:24.729" v="14" actId="20577"/>
          <ac:spMkLst>
            <pc:docMk/>
            <pc:sldMk cId="118196184" sldId="320"/>
            <ac:spMk id="440" creationId="{00000000-0000-0000-0000-000000000000}"/>
          </ac:spMkLst>
        </pc:spChg>
        <pc:spChg chg="mod">
          <ac:chgData name="Kushnir, Alexander [BWIIL]" userId="77e55efa-7b85-4a57-be17-64e7210cf4bb" providerId="ADAL" clId="{1E714523-5D05-4250-86CF-0D83CD5F1FD9}" dt="2024-06-15T20:40:40.997" v="257" actId="20577"/>
          <ac:spMkLst>
            <pc:docMk/>
            <pc:sldMk cId="118196184" sldId="320"/>
            <ac:spMk id="444" creationId="{00000000-0000-0000-0000-000000000000}"/>
          </ac:spMkLst>
        </pc:spChg>
      </pc:sldChg>
      <pc:sldMasterChg chg="delSldLayout">
        <pc:chgData name="Kushnir, Alexander [BWIIL]" userId="77e55efa-7b85-4a57-be17-64e7210cf4bb" providerId="ADAL" clId="{1E714523-5D05-4250-86CF-0D83CD5F1FD9}" dt="2024-06-15T20:38:11.128" v="0" actId="47"/>
        <pc:sldMasterMkLst>
          <pc:docMk/>
          <pc:sldMasterMk cId="0" sldId="2147483668"/>
        </pc:sldMasterMkLst>
        <pc:sldLayoutChg chg="del">
          <pc:chgData name="Kushnir, Alexander [BWIIL]" userId="77e55efa-7b85-4a57-be17-64e7210cf4bb" providerId="ADAL" clId="{1E714523-5D05-4250-86CF-0D83CD5F1FD9}" dt="2024-06-15T20:38:11.128" v="0" actId="47"/>
          <pc:sldLayoutMkLst>
            <pc:docMk/>
            <pc:sldMasterMk cId="0" sldId="2147483668"/>
            <pc:sldLayoutMk cId="0" sldId="2147483661"/>
          </pc:sldLayoutMkLst>
        </pc:sldLayoutChg>
      </pc:sldMaster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14559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3a4d1c76c4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3a4d1c76c4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40884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8933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47272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a073618e60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a073618e60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01-basic-example after the slide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648175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69666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a073618e60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a073618e60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01-basic-example after the slide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368668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927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a073618e60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a073618e60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01-basic-example after the slide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304842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a073618e60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a073618e60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01-basic-example after the slide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736815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3a4d1c76c4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3a4d1c76c4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06715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most important setting is the LANGUAGES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820231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a073618e60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a073618e60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01-basic-example after the slide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2831982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a073618e60_0_6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a073618e60_0_6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01-basic-example after the slide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111743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68519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most important setting is the LANGUAGES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516012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8262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most important setting is the LANGUAGES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01776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69814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most important setting is the LANGUAGES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64599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28252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073618e60_0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073618e60_0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2701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197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a073618e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a073618e6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8235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8448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2"/>
          <p:cNvGrpSpPr/>
          <p:nvPr/>
        </p:nvGrpSpPr>
        <p:grpSpPr>
          <a:xfrm>
            <a:off x="852246" y="3768247"/>
            <a:ext cx="3707096" cy="1936167"/>
            <a:chOff x="2176863" y="4518413"/>
            <a:chExt cx="5362500" cy="1301975"/>
          </a:xfrm>
        </p:grpSpPr>
        <p:sp>
          <p:nvSpPr>
            <p:cNvPr id="45" name="Google Shape;45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987983" y="3878297"/>
            <a:ext cx="635280" cy="147600"/>
            <a:chOff x="2147366" y="4139382"/>
            <a:chExt cx="635280" cy="147600"/>
          </a:xfrm>
        </p:grpSpPr>
        <p:sp>
          <p:nvSpPr>
            <p:cNvPr id="48" name="Google Shape;48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1618138" y="949638"/>
            <a:ext cx="8893200" cy="4109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1771384" y="1059747"/>
            <a:ext cx="635280" cy="147600"/>
            <a:chOff x="2147366" y="4139382"/>
            <a:chExt cx="635280" cy="147600"/>
          </a:xfrm>
        </p:grpSpPr>
        <p:sp>
          <p:nvSpPr>
            <p:cNvPr id="53" name="Google Shape;53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5520051" y="4606376"/>
            <a:ext cx="5362500" cy="1301975"/>
            <a:chOff x="2176863" y="4518413"/>
            <a:chExt cx="5362500" cy="1301975"/>
          </a:xfrm>
        </p:grpSpPr>
        <p:sp>
          <p:nvSpPr>
            <p:cNvPr id="57" name="Google Shape;57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5655734" y="4716497"/>
            <a:ext cx="635280" cy="147600"/>
            <a:chOff x="2147366" y="4139382"/>
            <a:chExt cx="635280" cy="147600"/>
          </a:xfrm>
        </p:grpSpPr>
        <p:sp>
          <p:nvSpPr>
            <p:cNvPr id="60" name="Google Shape;60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2"/>
          <p:cNvSpPr txBox="1">
            <a:spLocks noGrp="1"/>
          </p:cNvSpPr>
          <p:nvPr>
            <p:ph type="title"/>
          </p:nvPr>
        </p:nvSpPr>
        <p:spPr>
          <a:xfrm>
            <a:off x="2176875" y="1137800"/>
            <a:ext cx="6796800" cy="322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64" name="Google Shape;64;p2"/>
          <p:cNvSpPr txBox="1">
            <a:spLocks noGrp="1"/>
          </p:cNvSpPr>
          <p:nvPr>
            <p:ph type="subTitle" idx="1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" name="Google Shape;69;p4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70" name="Google Shape;70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" name="Google Shape;73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" name="Google Shape;75;p4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76" name="Google Shape;76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1462450" y="1795650"/>
            <a:ext cx="5322600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 Talking Points">
  <p:cSld name="CUSTOM_2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5"/>
          <p:cNvGrpSpPr/>
          <p:nvPr/>
        </p:nvGrpSpPr>
        <p:grpSpPr>
          <a:xfrm>
            <a:off x="8201100" y="4138775"/>
            <a:ext cx="3509100" cy="2030700"/>
            <a:chOff x="8115925" y="1776575"/>
            <a:chExt cx="3509100" cy="2030700"/>
          </a:xfrm>
        </p:grpSpPr>
        <p:sp>
          <p:nvSpPr>
            <p:cNvPr id="83" name="Google Shape;83;p5"/>
            <p:cNvSpPr/>
            <p:nvPr/>
          </p:nvSpPr>
          <p:spPr>
            <a:xfrm>
              <a:off x="81159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4" name="Google Shape;84;p5"/>
            <p:cNvGrpSpPr/>
            <p:nvPr/>
          </p:nvGrpSpPr>
          <p:grpSpPr>
            <a:xfrm>
              <a:off x="8251596" y="1886684"/>
              <a:ext cx="635280" cy="147600"/>
              <a:chOff x="2147366" y="4139382"/>
              <a:chExt cx="635280" cy="147600"/>
            </a:xfrm>
          </p:grpSpPr>
          <p:sp>
            <p:nvSpPr>
              <p:cNvPr id="85" name="Google Shape;85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8" name="Google Shape;88;p5"/>
          <p:cNvGrpSpPr/>
          <p:nvPr/>
        </p:nvGrpSpPr>
        <p:grpSpPr>
          <a:xfrm>
            <a:off x="481800" y="4138775"/>
            <a:ext cx="3509100" cy="2030700"/>
            <a:chOff x="396625" y="1776575"/>
            <a:chExt cx="3509100" cy="2030700"/>
          </a:xfrm>
        </p:grpSpPr>
        <p:sp>
          <p:nvSpPr>
            <p:cNvPr id="89" name="Google Shape;89;p5"/>
            <p:cNvSpPr/>
            <p:nvPr/>
          </p:nvSpPr>
          <p:spPr>
            <a:xfrm>
              <a:off x="3966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" name="Google Shape;90;p5"/>
            <p:cNvGrpSpPr/>
            <p:nvPr/>
          </p:nvGrpSpPr>
          <p:grpSpPr>
            <a:xfrm>
              <a:off x="532296" y="1886684"/>
              <a:ext cx="635280" cy="147600"/>
              <a:chOff x="2147366" y="4139382"/>
              <a:chExt cx="635280" cy="147600"/>
            </a:xfrm>
          </p:grpSpPr>
          <p:sp>
            <p:nvSpPr>
              <p:cNvPr id="91" name="Google Shape;91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4" name="Google Shape;94;p5"/>
          <p:cNvGrpSpPr/>
          <p:nvPr/>
        </p:nvGrpSpPr>
        <p:grpSpPr>
          <a:xfrm>
            <a:off x="4341450" y="4138775"/>
            <a:ext cx="3509100" cy="2030700"/>
            <a:chOff x="4234200" y="1776575"/>
            <a:chExt cx="3509100" cy="2030700"/>
          </a:xfrm>
        </p:grpSpPr>
        <p:sp>
          <p:nvSpPr>
            <p:cNvPr id="95" name="Google Shape;95;p5"/>
            <p:cNvSpPr/>
            <p:nvPr/>
          </p:nvSpPr>
          <p:spPr>
            <a:xfrm>
              <a:off x="4234200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" name="Google Shape;96;p5"/>
            <p:cNvGrpSpPr/>
            <p:nvPr/>
          </p:nvGrpSpPr>
          <p:grpSpPr>
            <a:xfrm>
              <a:off x="4369871" y="1886684"/>
              <a:ext cx="635280" cy="147600"/>
              <a:chOff x="2147366" y="4139382"/>
              <a:chExt cx="635280" cy="147600"/>
            </a:xfrm>
          </p:grpSpPr>
          <p:sp>
            <p:nvSpPr>
              <p:cNvPr id="97" name="Google Shape;97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0" name="Google Shape;100;p5"/>
          <p:cNvGrpSpPr/>
          <p:nvPr/>
        </p:nvGrpSpPr>
        <p:grpSpPr>
          <a:xfrm>
            <a:off x="481800" y="1776575"/>
            <a:ext cx="3509100" cy="2030700"/>
            <a:chOff x="396625" y="1776575"/>
            <a:chExt cx="3509100" cy="2030700"/>
          </a:xfrm>
        </p:grpSpPr>
        <p:sp>
          <p:nvSpPr>
            <p:cNvPr id="101" name="Google Shape;101;p5"/>
            <p:cNvSpPr/>
            <p:nvPr/>
          </p:nvSpPr>
          <p:spPr>
            <a:xfrm>
              <a:off x="3966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2" name="Google Shape;102;p5"/>
            <p:cNvGrpSpPr/>
            <p:nvPr/>
          </p:nvGrpSpPr>
          <p:grpSpPr>
            <a:xfrm>
              <a:off x="532296" y="1886684"/>
              <a:ext cx="635280" cy="147600"/>
              <a:chOff x="2147366" y="4139382"/>
              <a:chExt cx="635280" cy="147600"/>
            </a:xfrm>
          </p:grpSpPr>
          <p:sp>
            <p:nvSpPr>
              <p:cNvPr id="103" name="Google Shape;103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" name="Google Shape;106;p5"/>
          <p:cNvGrpSpPr/>
          <p:nvPr/>
        </p:nvGrpSpPr>
        <p:grpSpPr>
          <a:xfrm>
            <a:off x="8201100" y="1776575"/>
            <a:ext cx="3509100" cy="2030700"/>
            <a:chOff x="8115925" y="1776575"/>
            <a:chExt cx="3509100" cy="2030700"/>
          </a:xfrm>
        </p:grpSpPr>
        <p:sp>
          <p:nvSpPr>
            <p:cNvPr id="107" name="Google Shape;107;p5"/>
            <p:cNvSpPr/>
            <p:nvPr/>
          </p:nvSpPr>
          <p:spPr>
            <a:xfrm>
              <a:off x="8115925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8" name="Google Shape;108;p5"/>
            <p:cNvGrpSpPr/>
            <p:nvPr/>
          </p:nvGrpSpPr>
          <p:grpSpPr>
            <a:xfrm>
              <a:off x="8251596" y="1886684"/>
              <a:ext cx="635280" cy="147600"/>
              <a:chOff x="2147366" y="4139382"/>
              <a:chExt cx="635280" cy="147600"/>
            </a:xfrm>
          </p:grpSpPr>
          <p:sp>
            <p:nvSpPr>
              <p:cNvPr id="109" name="Google Shape;109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2" name="Google Shape;112;p5"/>
          <p:cNvGrpSpPr/>
          <p:nvPr/>
        </p:nvGrpSpPr>
        <p:grpSpPr>
          <a:xfrm>
            <a:off x="4341450" y="1776575"/>
            <a:ext cx="3509100" cy="2030700"/>
            <a:chOff x="4234200" y="1776575"/>
            <a:chExt cx="3509100" cy="2030700"/>
          </a:xfrm>
        </p:grpSpPr>
        <p:sp>
          <p:nvSpPr>
            <p:cNvPr id="113" name="Google Shape;113;p5"/>
            <p:cNvSpPr/>
            <p:nvPr/>
          </p:nvSpPr>
          <p:spPr>
            <a:xfrm>
              <a:off x="4234200" y="1776575"/>
              <a:ext cx="3509100" cy="20307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4" name="Google Shape;114;p5"/>
            <p:cNvGrpSpPr/>
            <p:nvPr/>
          </p:nvGrpSpPr>
          <p:grpSpPr>
            <a:xfrm>
              <a:off x="4369871" y="1886684"/>
              <a:ext cx="635280" cy="147600"/>
              <a:chOff x="2147366" y="4139382"/>
              <a:chExt cx="635280" cy="147600"/>
            </a:xfrm>
          </p:grpSpPr>
          <p:sp>
            <p:nvSpPr>
              <p:cNvPr id="115" name="Google Shape;115;p5"/>
              <p:cNvSpPr/>
              <p:nvPr/>
            </p:nvSpPr>
            <p:spPr>
              <a:xfrm>
                <a:off x="2147366" y="4139382"/>
                <a:ext cx="147600" cy="1476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2391206" y="4139382"/>
                <a:ext cx="147600" cy="147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2635046" y="4139382"/>
                <a:ext cx="147600" cy="147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>
          <a:xfrm>
            <a:off x="490775" y="523275"/>
            <a:ext cx="11210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body" idx="1"/>
          </p:nvPr>
        </p:nvSpPr>
        <p:spPr>
          <a:xfrm>
            <a:off x="575950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body" idx="2"/>
          </p:nvPr>
        </p:nvSpPr>
        <p:spPr>
          <a:xfrm>
            <a:off x="4418613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5"/>
          <p:cNvSpPr txBox="1">
            <a:spLocks noGrp="1"/>
          </p:cNvSpPr>
          <p:nvPr>
            <p:ph type="body" idx="3"/>
          </p:nvPr>
        </p:nvSpPr>
        <p:spPr>
          <a:xfrm>
            <a:off x="575950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body" idx="4"/>
          </p:nvPr>
        </p:nvSpPr>
        <p:spPr>
          <a:xfrm>
            <a:off x="4418613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title" idx="5"/>
          </p:nvPr>
        </p:nvSpPr>
        <p:spPr>
          <a:xfrm>
            <a:off x="9427075" y="41802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title" idx="6"/>
          </p:nvPr>
        </p:nvSpPr>
        <p:spPr>
          <a:xfrm>
            <a:off x="4448700" y="2046600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5" name="Google Shape;125;p5"/>
          <p:cNvSpPr txBox="1">
            <a:spLocks noGrp="1"/>
          </p:cNvSpPr>
          <p:nvPr>
            <p:ph type="title" idx="7"/>
          </p:nvPr>
        </p:nvSpPr>
        <p:spPr>
          <a:xfrm>
            <a:off x="490775" y="4087659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6" name="Google Shape;126;p5"/>
          <p:cNvSpPr txBox="1">
            <a:spLocks noGrp="1"/>
          </p:cNvSpPr>
          <p:nvPr>
            <p:ph type="title" idx="8"/>
          </p:nvPr>
        </p:nvSpPr>
        <p:spPr>
          <a:xfrm>
            <a:off x="4448700" y="4087659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27" name="Google Shape;127;p5"/>
          <p:cNvSpPr txBox="1">
            <a:spLocks noGrp="1"/>
          </p:cNvSpPr>
          <p:nvPr>
            <p:ph type="body" idx="9"/>
          </p:nvPr>
        </p:nvSpPr>
        <p:spPr>
          <a:xfrm>
            <a:off x="8299375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body" idx="13"/>
          </p:nvPr>
        </p:nvSpPr>
        <p:spPr>
          <a:xfrm>
            <a:off x="8299375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title" idx="14"/>
          </p:nvPr>
        </p:nvSpPr>
        <p:spPr>
          <a:xfrm>
            <a:off x="8406625" y="2046600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title" idx="15"/>
          </p:nvPr>
        </p:nvSpPr>
        <p:spPr>
          <a:xfrm>
            <a:off x="8406625" y="4087659"/>
            <a:ext cx="32946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>
            <a:off x="1119150" y="10897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" name="Google Shape;133;p6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134" name="Google Shape;134;p6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Google Shape;137;p6"/>
          <p:cNvSpPr txBox="1">
            <a:spLocks noGrp="1"/>
          </p:cNvSpPr>
          <p:nvPr>
            <p:ph type="title"/>
          </p:nvPr>
        </p:nvSpPr>
        <p:spPr>
          <a:xfrm>
            <a:off x="3811700" y="2041663"/>
            <a:ext cx="63459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38" name="Google Shape;138;p6"/>
          <p:cNvSpPr txBox="1">
            <a:spLocks noGrp="1"/>
          </p:cNvSpPr>
          <p:nvPr>
            <p:ph type="body" idx="1"/>
          </p:nvPr>
        </p:nvSpPr>
        <p:spPr>
          <a:xfrm>
            <a:off x="2034300" y="4052838"/>
            <a:ext cx="8123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8 Three columns">
  <p:cSld name="CUSTOM_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"/>
          <p:cNvSpPr/>
          <p:nvPr/>
        </p:nvSpPr>
        <p:spPr>
          <a:xfrm>
            <a:off x="666000" y="1518625"/>
            <a:ext cx="10932600" cy="46206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6" name="Google Shape;186;p11"/>
          <p:cNvGrpSpPr/>
          <p:nvPr/>
        </p:nvGrpSpPr>
        <p:grpSpPr>
          <a:xfrm>
            <a:off x="819246" y="1628734"/>
            <a:ext cx="635280" cy="147600"/>
            <a:chOff x="2147366" y="4139382"/>
            <a:chExt cx="635280" cy="147600"/>
          </a:xfrm>
        </p:grpSpPr>
        <p:sp>
          <p:nvSpPr>
            <p:cNvPr id="187" name="Google Shape;187;p11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0" name="Google Shape;190;p11"/>
          <p:cNvSpPr txBox="1">
            <a:spLocks noGrp="1"/>
          </p:cNvSpPr>
          <p:nvPr>
            <p:ph type="subTitle" idx="1"/>
          </p:nvPr>
        </p:nvSpPr>
        <p:spPr>
          <a:xfrm>
            <a:off x="1217558" y="1800269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1" name="Google Shape;191;p11"/>
          <p:cNvSpPr txBox="1">
            <a:spLocks noGrp="1"/>
          </p:cNvSpPr>
          <p:nvPr>
            <p:ph type="subTitle" idx="2"/>
          </p:nvPr>
        </p:nvSpPr>
        <p:spPr>
          <a:xfrm>
            <a:off x="1217558" y="3100360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2" name="Google Shape;192;p11"/>
          <p:cNvSpPr txBox="1">
            <a:spLocks noGrp="1"/>
          </p:cNvSpPr>
          <p:nvPr>
            <p:ph type="subTitle" idx="3"/>
          </p:nvPr>
        </p:nvSpPr>
        <p:spPr>
          <a:xfrm>
            <a:off x="1217558" y="4400450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3" name="Google Shape;193;p11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94" name="Google Shape;194;p11"/>
          <p:cNvSpPr txBox="1">
            <a:spLocks noGrp="1"/>
          </p:cNvSpPr>
          <p:nvPr>
            <p:ph type="body" idx="4"/>
          </p:nvPr>
        </p:nvSpPr>
        <p:spPr>
          <a:xfrm>
            <a:off x="1217550" y="2238218"/>
            <a:ext cx="97551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95" name="Google Shape;195;p11"/>
          <p:cNvSpPr txBox="1">
            <a:spLocks noGrp="1"/>
          </p:cNvSpPr>
          <p:nvPr>
            <p:ph type="body" idx="5"/>
          </p:nvPr>
        </p:nvSpPr>
        <p:spPr>
          <a:xfrm>
            <a:off x="1217550" y="3526878"/>
            <a:ext cx="97551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96" name="Google Shape;196;p11"/>
          <p:cNvSpPr txBox="1">
            <a:spLocks noGrp="1"/>
          </p:cNvSpPr>
          <p:nvPr>
            <p:ph type="body" idx="6"/>
          </p:nvPr>
        </p:nvSpPr>
        <p:spPr>
          <a:xfrm>
            <a:off x="1217550" y="4813738"/>
            <a:ext cx="97569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6 Title and text left">
  <p:cSld name="CUSTOM_15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8"/>
          <p:cNvSpPr/>
          <p:nvPr/>
        </p:nvSpPr>
        <p:spPr>
          <a:xfrm>
            <a:off x="603325" y="8611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6" name="Google Shape;336;p18"/>
          <p:cNvGrpSpPr/>
          <p:nvPr/>
        </p:nvGrpSpPr>
        <p:grpSpPr>
          <a:xfrm>
            <a:off x="738996" y="971259"/>
            <a:ext cx="635280" cy="147600"/>
            <a:chOff x="2147366" y="4139382"/>
            <a:chExt cx="635280" cy="147600"/>
          </a:xfrm>
        </p:grpSpPr>
        <p:sp>
          <p:nvSpPr>
            <p:cNvPr id="337" name="Google Shape;337;p1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0" name="Google Shape;340;p18"/>
          <p:cNvSpPr txBox="1">
            <a:spLocks noGrp="1"/>
          </p:cNvSpPr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41" name="Google Shape;341;p18"/>
          <p:cNvSpPr txBox="1">
            <a:spLocks noGrp="1"/>
          </p:cNvSpPr>
          <p:nvPr>
            <p:ph type="body" idx="1"/>
          </p:nvPr>
        </p:nvSpPr>
        <p:spPr>
          <a:xfrm>
            <a:off x="876525" y="35913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7 Title and text right">
  <p:cSld name="CUSTOM_16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9"/>
          <p:cNvSpPr/>
          <p:nvPr/>
        </p:nvSpPr>
        <p:spPr>
          <a:xfrm>
            <a:off x="4641925" y="8611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4" name="Google Shape;344;p19"/>
          <p:cNvGrpSpPr/>
          <p:nvPr/>
        </p:nvGrpSpPr>
        <p:grpSpPr>
          <a:xfrm>
            <a:off x="4777596" y="971259"/>
            <a:ext cx="635280" cy="147600"/>
            <a:chOff x="2147366" y="4139382"/>
            <a:chExt cx="635280" cy="147600"/>
          </a:xfrm>
        </p:grpSpPr>
        <p:sp>
          <p:nvSpPr>
            <p:cNvPr id="345" name="Google Shape;345;p19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19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19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8" name="Google Shape;348;p19"/>
          <p:cNvSpPr txBox="1">
            <a:spLocks noGrp="1"/>
          </p:cNvSpPr>
          <p:nvPr>
            <p:ph type="title"/>
          </p:nvPr>
        </p:nvSpPr>
        <p:spPr>
          <a:xfrm>
            <a:off x="5300000" y="1512400"/>
            <a:ext cx="3831300" cy="1839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49" name="Google Shape;349;p19"/>
          <p:cNvSpPr txBox="1">
            <a:spLocks noGrp="1"/>
          </p:cNvSpPr>
          <p:nvPr>
            <p:ph type="body" idx="1"/>
          </p:nvPr>
        </p:nvSpPr>
        <p:spPr>
          <a:xfrm>
            <a:off x="5300088" y="33512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0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2" name="Google Shape;352;p20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353" name="Google Shape;353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0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8" name="Google Shape;358;p20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359" name="Google Shape;359;p20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2" name="Google Shape;362;p20"/>
          <p:cNvSpPr txBox="1">
            <a:spLocks noGrp="1"/>
          </p:cNvSpPr>
          <p:nvPr>
            <p:ph type="subTitle" idx="1"/>
          </p:nvPr>
        </p:nvSpPr>
        <p:spPr>
          <a:xfrm>
            <a:off x="1499300" y="4082675"/>
            <a:ext cx="58734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63" name="Google Shape;363;p20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64" name="Google Shape;364;p20"/>
          <p:cNvSpPr txBox="1">
            <a:spLocks noGrp="1"/>
          </p:cNvSpPr>
          <p:nvPr>
            <p:ph type="body" idx="2"/>
          </p:nvPr>
        </p:nvSpPr>
        <p:spPr>
          <a:xfrm>
            <a:off x="7372700" y="3014400"/>
            <a:ext cx="3167700" cy="106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" name="Google Shape;10;p1"/>
          <p:cNvGrpSpPr/>
          <p:nvPr/>
        </p:nvGrpSpPr>
        <p:grpSpPr>
          <a:xfrm>
            <a:off x="-54500" y="2918637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7" r:id="rId5"/>
    <p:sldLayoutId id="2147483664" r:id="rId6"/>
    <p:sldLayoutId id="2147483665" r:id="rId7"/>
    <p:sldLayoutId id="214748366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make.org/cmake/help/book/mastering-cmake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youtube.com/watch?v=IZXNsim9TWI" TargetMode="External"/><Relationship Id="rId5" Type="http://schemas.openxmlformats.org/officeDocument/2006/relationships/hyperlink" Target="https://www.youtube.com/watch?v=eC9-iRN2b04" TargetMode="External"/><Relationship Id="rId4" Type="http://schemas.openxmlformats.org/officeDocument/2006/relationships/hyperlink" Target="https://www.amazon.com/Modern-CMake-Effortlessly-cutting-edge-high-quality/dp/1805121804/ref=sr_1_1?crid=A3BSWZDAZVDT&amp;dib=eyJ2IjoiMSJ9.DdLlQKEDRLUOYU5BU10bskx03apwR5-Sv06K6ogU5vXulr_0TzoDjqM7Sft3MB2vUvz879x9g4IOfraZ6R2H4y3uDxydoPUCDH52m-ITOgMl6_flZmvH0tO_jzrXZ4t_.xIdzCO0EeBU2HdIREvLoeRO9T9vo1zA8ctn9DLSDOJ8&amp;dib_tag=se&amp;keywords=modern+cmake+for+c%2B%2B&amp;qid=1718298470&amp;sprefix=modern+cmake+f%2Caps%2C271&amp;sr=8-1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mazon.com/Modern-CMake-Effortlessly-cutting-edge-high-quality/dp/1805121804/ref=sr_1_1?crid=17SPI7E629HAV&amp;dib=eyJ2IjoiMSJ9.DdLlQKEDRLUOYU5BU10bsu0vQQ_sg77mdnhB1VX3IZrdh1_lVnOQhGCmrIrj0ioBMzFB9AyPOk8yP9iv3xO09S3uDxydoPUCDH52m-ITOgMl6_flZmvH0tO_jzrXZ4t_.7XfWlb00J4S2nF5DQKFJiq2pHq3cRkbTCP2mWGrcgoQ&amp;dib_tag=se&amp;keywords=modern+cmake+for+c%2B%2B&amp;qid=1717699287&amp;sprefix=modern+cmake+f%2Caps%2C446&amp;sr=8-1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exkushnir/corecpp_cmake_talk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mania.com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unsplash.com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mailto:akushni1@its.jnj.com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linkedin.com/in/alexander-kushnir-1852454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2"/>
          <p:cNvSpPr txBox="1">
            <a:spLocks noGrp="1"/>
          </p:cNvSpPr>
          <p:nvPr>
            <p:ph type="title"/>
          </p:nvPr>
        </p:nvSpPr>
        <p:spPr>
          <a:xfrm>
            <a:off x="2523475" y="1607299"/>
            <a:ext cx="6796800" cy="2902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C</a:t>
            </a:r>
            <a:r>
              <a:rPr lang="en-US" sz="5000"/>
              <a:t>M</a:t>
            </a:r>
            <a:r>
              <a:rPr lang="en" sz="5000"/>
              <a:t>ake – a magic tool for build management</a:t>
            </a:r>
            <a:endParaRPr sz="5000"/>
          </a:p>
        </p:txBody>
      </p:sp>
      <p:sp>
        <p:nvSpPr>
          <p:cNvPr id="381" name="Google Shape;381;p22"/>
          <p:cNvSpPr txBox="1">
            <a:spLocks noGrp="1"/>
          </p:cNvSpPr>
          <p:nvPr>
            <p:ph type="subTitle" idx="1"/>
          </p:nvPr>
        </p:nvSpPr>
        <p:spPr>
          <a:xfrm>
            <a:off x="5733525" y="4974199"/>
            <a:ext cx="4935600" cy="109782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accent1"/>
                </a:solidFill>
              </a:rPr>
              <a:t>Alex Kushnir</a:t>
            </a:r>
          </a:p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accent1"/>
                </a:solidFill>
              </a:rPr>
              <a:t>Biosense Webster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3" name="Picture 2" descr="A triangle shaped logo with different colors&#10;&#10;Description automatically generated">
            <a:extLst>
              <a:ext uri="{FF2B5EF4-FFF2-40B4-BE49-F238E27FC236}">
                <a16:creationId xmlns:a16="http://schemas.microsoft.com/office/drawing/2014/main" id="{17EF32F2-4F04-9D05-017C-835D7437D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3977" y="3007582"/>
            <a:ext cx="1601912" cy="16019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96CACA-345A-E90F-4940-B9B54446C5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8545" y="2957885"/>
            <a:ext cx="1601912" cy="1601912"/>
          </a:xfrm>
          <a:prstGeom prst="rect">
            <a:avLst/>
          </a:prstGeom>
        </p:spPr>
      </p:pic>
      <p:sp>
        <p:nvSpPr>
          <p:cNvPr id="8" name="Equals 7">
            <a:extLst>
              <a:ext uri="{FF2B5EF4-FFF2-40B4-BE49-F238E27FC236}">
                <a16:creationId xmlns:a16="http://schemas.microsoft.com/office/drawing/2014/main" id="{A6F70D62-C0BB-906D-6995-4DC6DF30617E}"/>
              </a:ext>
            </a:extLst>
          </p:cNvPr>
          <p:cNvSpPr/>
          <p:nvPr/>
        </p:nvSpPr>
        <p:spPr>
          <a:xfrm>
            <a:off x="5488719" y="3521075"/>
            <a:ext cx="807698" cy="475531"/>
          </a:xfrm>
          <a:prstGeom prst="mathEqual">
            <a:avLst/>
          </a:prstGeom>
          <a:solidFill>
            <a:schemeClr val="bg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2"/>
                </a:solidFill>
              </a:rPr>
              <a:t>Key features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441" name="Google Shape;441;p29"/>
          <p:cNvSpPr txBox="1">
            <a:spLocks noGrp="1"/>
          </p:cNvSpPr>
          <p:nvPr>
            <p:ph type="subTitle" idx="1"/>
          </p:nvPr>
        </p:nvSpPr>
        <p:spPr>
          <a:xfrm>
            <a:off x="1217550" y="1818805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accent3"/>
                </a:solidFill>
              </a:rPr>
              <a:t>&lt;p&gt; </a:t>
            </a:r>
            <a:r>
              <a:rPr lang="en"/>
              <a:t>Separate build tree </a:t>
            </a:r>
            <a:r>
              <a:rPr lang="en">
                <a:solidFill>
                  <a:schemeClr val="accent3"/>
                </a:solidFill>
              </a:rPr>
              <a:t>&lt;/p&gt;</a:t>
            </a:r>
            <a:endParaRPr/>
          </a:p>
        </p:txBody>
      </p:sp>
      <p:sp>
        <p:nvSpPr>
          <p:cNvPr id="442" name="Google Shape;442;p29"/>
          <p:cNvSpPr txBox="1">
            <a:spLocks noGrp="1"/>
          </p:cNvSpPr>
          <p:nvPr>
            <p:ph type="body" idx="5"/>
          </p:nvPr>
        </p:nvSpPr>
        <p:spPr>
          <a:xfrm>
            <a:off x="1217550" y="4010652"/>
            <a:ext cx="97551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en-US"/>
              <a:t>Keeps track and recompiles all dependencies of a given sub-module if its sources were changed</a:t>
            </a:r>
            <a:endParaRPr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/>
          </a:p>
        </p:txBody>
      </p:sp>
      <p:sp>
        <p:nvSpPr>
          <p:cNvPr id="443" name="Google Shape;443;p29"/>
          <p:cNvSpPr txBox="1">
            <a:spLocks noGrp="1"/>
          </p:cNvSpPr>
          <p:nvPr>
            <p:ph type="subTitle" idx="2"/>
          </p:nvPr>
        </p:nvSpPr>
        <p:spPr>
          <a:xfrm>
            <a:off x="1217550" y="3463819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accent2"/>
                </a:solidFill>
              </a:rPr>
              <a:t>&lt;p&gt;</a:t>
            </a:r>
            <a:r>
              <a:rPr lang="en"/>
              <a:t> Dependency management</a:t>
            </a:r>
            <a:r>
              <a:rPr lang="en">
                <a:solidFill>
                  <a:schemeClr val="accent2"/>
                </a:solidFill>
              </a:rPr>
              <a:t>&lt;/p&gt;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44" name="Google Shape;444;p29"/>
          <p:cNvSpPr txBox="1">
            <a:spLocks noGrp="1"/>
          </p:cNvSpPr>
          <p:nvPr>
            <p:ph type="body" idx="6"/>
          </p:nvPr>
        </p:nvSpPr>
        <p:spPr>
          <a:xfrm>
            <a:off x="1217550" y="5160094"/>
            <a:ext cx="97569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en-US"/>
              <a:t>Ability to build, test, package and install – all in one package</a:t>
            </a:r>
            <a:endParaRPr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/>
          </a:p>
        </p:txBody>
      </p:sp>
      <p:sp>
        <p:nvSpPr>
          <p:cNvPr id="445" name="Google Shape;445;p29"/>
          <p:cNvSpPr txBox="1">
            <a:spLocks noGrp="1"/>
          </p:cNvSpPr>
          <p:nvPr>
            <p:ph type="subTitle" idx="3"/>
          </p:nvPr>
        </p:nvSpPr>
        <p:spPr>
          <a:xfrm>
            <a:off x="1217550" y="4630602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accent1"/>
                </a:solidFill>
              </a:rPr>
              <a:t>&lt;p&gt;</a:t>
            </a:r>
            <a:r>
              <a:rPr lang="en"/>
              <a:t> One-stop shop </a:t>
            </a:r>
            <a:r>
              <a:rPr lang="en">
                <a:solidFill>
                  <a:schemeClr val="accent1"/>
                </a:solidFill>
              </a:rPr>
              <a:t>&lt;/p&gt;</a:t>
            </a:r>
            <a:endParaRPr/>
          </a:p>
        </p:txBody>
      </p:sp>
      <p:sp>
        <p:nvSpPr>
          <p:cNvPr id="446" name="Google Shape;446;p29"/>
          <p:cNvSpPr txBox="1">
            <a:spLocks noGrp="1"/>
          </p:cNvSpPr>
          <p:nvPr>
            <p:ph type="body" idx="4"/>
          </p:nvPr>
        </p:nvSpPr>
        <p:spPr>
          <a:xfrm>
            <a:off x="1217550" y="2329203"/>
            <a:ext cx="97551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Aft>
                <a:spcPts val="2100"/>
              </a:spcAft>
            </a:pPr>
            <a:r>
              <a:rPr lang="en"/>
              <a:t>Ability to place compiler outputs into a build tree which is located outside of the source tree</a:t>
            </a:r>
          </a:p>
          <a:p>
            <a:pPr marL="285750" indent="-285750">
              <a:lnSpc>
                <a:spcPct val="100000"/>
              </a:lnSpc>
            </a:pPr>
            <a:r>
              <a:rPr lang="en"/>
              <a:t>Enables multiple builds from the same source and multi-platform compilation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1" grpId="0" build="p"/>
      <p:bldP spid="442" grpId="0" build="p"/>
      <p:bldP spid="443" grpId="0" build="p"/>
      <p:bldP spid="444" grpId="0" build="p"/>
      <p:bldP spid="445" grpId="0" build="p"/>
      <p:bldP spid="44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accent2"/>
                </a:solidFill>
              </a:rPr>
              <a:t>Several alternatives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441" name="Google Shape;441;p29"/>
          <p:cNvSpPr txBox="1">
            <a:spLocks noGrp="1"/>
          </p:cNvSpPr>
          <p:nvPr>
            <p:ph type="subTitle" idx="1"/>
          </p:nvPr>
        </p:nvSpPr>
        <p:spPr>
          <a:xfrm>
            <a:off x="1217550" y="1818805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accent3"/>
                </a:solidFill>
              </a:rPr>
              <a:t>&lt;p&gt; </a:t>
            </a:r>
            <a:r>
              <a:rPr lang="en"/>
              <a:t>Bazel </a:t>
            </a:r>
            <a:r>
              <a:rPr lang="en">
                <a:solidFill>
                  <a:schemeClr val="accent3"/>
                </a:solidFill>
              </a:rPr>
              <a:t>&lt;/p&gt;</a:t>
            </a:r>
            <a:endParaRPr/>
          </a:p>
        </p:txBody>
      </p:sp>
      <p:sp>
        <p:nvSpPr>
          <p:cNvPr id="442" name="Google Shape;442;p29"/>
          <p:cNvSpPr txBox="1">
            <a:spLocks noGrp="1"/>
          </p:cNvSpPr>
          <p:nvPr>
            <p:ph type="body" idx="5"/>
          </p:nvPr>
        </p:nvSpPr>
        <p:spPr>
          <a:xfrm>
            <a:off x="1217550" y="4010652"/>
            <a:ext cx="97551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en-US"/>
              <a:t>+ Ease of use, fast, developer friendly</a:t>
            </a:r>
          </a:p>
          <a:p>
            <a:pPr marL="285750" indent="-285750"/>
            <a:r>
              <a:rPr lang="en-US"/>
              <a:t>- Less mature, limited IDE support, limited language support</a:t>
            </a:r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/>
          </a:p>
        </p:txBody>
      </p:sp>
      <p:sp>
        <p:nvSpPr>
          <p:cNvPr id="443" name="Google Shape;443;p29"/>
          <p:cNvSpPr txBox="1">
            <a:spLocks noGrp="1"/>
          </p:cNvSpPr>
          <p:nvPr>
            <p:ph type="subTitle" idx="2"/>
          </p:nvPr>
        </p:nvSpPr>
        <p:spPr>
          <a:xfrm>
            <a:off x="1217550" y="3463819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accent2"/>
                </a:solidFill>
              </a:rPr>
              <a:t>&lt;p&gt;</a:t>
            </a:r>
            <a:r>
              <a:rPr lang="en"/>
              <a:t> Meson </a:t>
            </a:r>
            <a:r>
              <a:rPr lang="en">
                <a:solidFill>
                  <a:schemeClr val="accent2"/>
                </a:solidFill>
              </a:rPr>
              <a:t>&lt;/p&gt;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44" name="Google Shape;444;p29"/>
          <p:cNvSpPr txBox="1">
            <a:spLocks noGrp="1"/>
          </p:cNvSpPr>
          <p:nvPr>
            <p:ph type="body" idx="6"/>
          </p:nvPr>
        </p:nvSpPr>
        <p:spPr>
          <a:xfrm>
            <a:off x="1217550" y="5360751"/>
            <a:ext cx="97569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en-US"/>
              <a:t>Come on…really?</a:t>
            </a:r>
            <a:endParaRPr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/>
          </a:p>
        </p:txBody>
      </p:sp>
      <p:sp>
        <p:nvSpPr>
          <p:cNvPr id="445" name="Google Shape;445;p29"/>
          <p:cNvSpPr txBox="1">
            <a:spLocks noGrp="1"/>
          </p:cNvSpPr>
          <p:nvPr>
            <p:ph type="subTitle" idx="3"/>
          </p:nvPr>
        </p:nvSpPr>
        <p:spPr>
          <a:xfrm>
            <a:off x="1217550" y="4873985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>
                <a:solidFill>
                  <a:schemeClr val="accent1"/>
                </a:solidFill>
              </a:rPr>
              <a:t>&lt;p&gt;</a:t>
            </a:r>
            <a:r>
              <a:rPr lang="en"/>
              <a:t> </a:t>
            </a:r>
            <a:r>
              <a:rPr lang="en-US" err="1"/>
              <a:t>Autotools</a:t>
            </a:r>
            <a:r>
              <a:rPr lang="en"/>
              <a:t> </a:t>
            </a:r>
            <a:r>
              <a:rPr lang="en">
                <a:solidFill>
                  <a:schemeClr val="accent1"/>
                </a:solidFill>
              </a:rPr>
              <a:t>&lt;/p&gt;</a:t>
            </a:r>
            <a:endParaRPr/>
          </a:p>
        </p:txBody>
      </p:sp>
      <p:sp>
        <p:nvSpPr>
          <p:cNvPr id="446" name="Google Shape;446;p29"/>
          <p:cNvSpPr txBox="1">
            <a:spLocks noGrp="1"/>
          </p:cNvSpPr>
          <p:nvPr>
            <p:ph type="body" idx="4"/>
          </p:nvPr>
        </p:nvSpPr>
        <p:spPr>
          <a:xfrm>
            <a:off x="1217550" y="2356203"/>
            <a:ext cx="97551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Aft>
                <a:spcPts val="2100"/>
              </a:spcAft>
            </a:pPr>
            <a:r>
              <a:rPr lang="en"/>
              <a:t>+ Fast, scalable, multilanguage support</a:t>
            </a:r>
          </a:p>
          <a:p>
            <a:pPr marL="285750" indent="-285750">
              <a:spcAft>
                <a:spcPts val="2100"/>
              </a:spcAft>
            </a:pPr>
            <a:r>
              <a:rPr lang="en"/>
              <a:t>- Learning curve, configuration complexity, limited IDE support</a:t>
            </a:r>
          </a:p>
        </p:txBody>
      </p:sp>
    </p:spTree>
    <p:extLst>
      <p:ext uri="{BB962C8B-B14F-4D97-AF65-F5344CB8AC3E}">
        <p14:creationId xmlns:p14="http://schemas.microsoft.com/office/powerpoint/2010/main" val="939830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1" grpId="0" build="p"/>
      <p:bldP spid="442" grpId="0" build="p"/>
      <p:bldP spid="443" grpId="0" build="p"/>
      <p:bldP spid="444" grpId="0" build="p"/>
      <p:bldP spid="445" grpId="0" build="p"/>
      <p:bldP spid="44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1"/>
          <p:cNvSpPr txBox="1">
            <a:spLocks noGrp="1"/>
          </p:cNvSpPr>
          <p:nvPr>
            <p:ph type="body" idx="1"/>
          </p:nvPr>
        </p:nvSpPr>
        <p:spPr>
          <a:xfrm>
            <a:off x="1653300" y="4052850"/>
            <a:ext cx="8894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100" dirty="0">
                <a:solidFill>
                  <a:schemeClr val="accent3"/>
                </a:solidFill>
              </a:rPr>
              <a:t>&lt;p&gt; </a:t>
            </a:r>
            <a:r>
              <a:rPr lang="en" dirty="0"/>
              <a:t>Let’s </a:t>
            </a:r>
            <a:r>
              <a:rPr lang="en-US" dirty="0"/>
              <a:t>dive in</a:t>
            </a:r>
            <a:r>
              <a:rPr lang="en" dirty="0"/>
              <a:t> </a:t>
            </a:r>
            <a:r>
              <a:rPr lang="en" sz="2100" dirty="0">
                <a:solidFill>
                  <a:schemeClr val="accent3"/>
                </a:solidFill>
              </a:rPr>
              <a:t>&lt;/p&gt;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8" name="Google Shape;458;p31"/>
          <p:cNvSpPr txBox="1">
            <a:spLocks noGrp="1"/>
          </p:cNvSpPr>
          <p:nvPr>
            <p:ph type="title"/>
          </p:nvPr>
        </p:nvSpPr>
        <p:spPr>
          <a:xfrm>
            <a:off x="3659300" y="2041675"/>
            <a:ext cx="67308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800" dirty="0">
                <a:solidFill>
                  <a:schemeClr val="accent3"/>
                </a:solidFill>
              </a:rPr>
              <a:t>C</a:t>
            </a:r>
            <a:r>
              <a:rPr lang="en-US" sz="5800" dirty="0">
                <a:solidFill>
                  <a:schemeClr val="accent3"/>
                </a:solidFill>
              </a:rPr>
              <a:t>M</a:t>
            </a:r>
            <a:r>
              <a:rPr lang="en" sz="5800" dirty="0">
                <a:solidFill>
                  <a:schemeClr val="accent3"/>
                </a:solidFill>
              </a:rPr>
              <a:t>ake basics</a:t>
            </a:r>
            <a:endParaRPr sz="6800" dirty="0">
              <a:solidFill>
                <a:schemeClr val="accent3"/>
              </a:solidFill>
            </a:endParaRPr>
          </a:p>
        </p:txBody>
      </p:sp>
      <p:sp>
        <p:nvSpPr>
          <p:cNvPr id="459" name="Google Shape;459;p31"/>
          <p:cNvSpPr/>
          <p:nvPr/>
        </p:nvSpPr>
        <p:spPr>
          <a:xfrm>
            <a:off x="1663550" y="2130577"/>
            <a:ext cx="1858156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3"/>
                </a:solidFill>
                <a:latin typeface="Roboto Mono"/>
              </a:rPr>
              <a:t>02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2"/>
                </a:solidFill>
              </a:rPr>
              <a:t>The build process stages</a:t>
            </a:r>
            <a:endParaRPr sz="6000">
              <a:solidFill>
                <a:schemeClr val="accent2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DC5CFB9-3C09-6342-518D-FD7CF38FB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4870" y="1705926"/>
            <a:ext cx="6902260" cy="428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568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err="1">
                <a:solidFill>
                  <a:schemeClr val="accent2"/>
                </a:solidFill>
              </a:rPr>
              <a:t>CMake</a:t>
            </a:r>
            <a:r>
              <a:rPr lang="en-US" sz="6000" dirty="0">
                <a:solidFill>
                  <a:schemeClr val="accent2"/>
                </a:solidFill>
              </a:rPr>
              <a:t> generators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441" name="Google Shape;441;p29"/>
          <p:cNvSpPr txBox="1">
            <a:spLocks noGrp="1"/>
          </p:cNvSpPr>
          <p:nvPr>
            <p:ph type="subTitle" idx="1"/>
          </p:nvPr>
        </p:nvSpPr>
        <p:spPr>
          <a:xfrm>
            <a:off x="1217550" y="1818805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&lt;p&gt; </a:t>
            </a:r>
            <a:r>
              <a:rPr lang="en" dirty="0"/>
              <a:t>What is generator? </a:t>
            </a:r>
            <a:r>
              <a:rPr lang="en" dirty="0">
                <a:solidFill>
                  <a:schemeClr val="accent3"/>
                </a:solidFill>
              </a:rPr>
              <a:t>&lt;/p&gt;</a:t>
            </a:r>
            <a:endParaRPr dirty="0"/>
          </a:p>
        </p:txBody>
      </p:sp>
      <p:sp>
        <p:nvSpPr>
          <p:cNvPr id="442" name="Google Shape;442;p29"/>
          <p:cNvSpPr txBox="1">
            <a:spLocks noGrp="1"/>
          </p:cNvSpPr>
          <p:nvPr>
            <p:ph type="body" idx="5"/>
          </p:nvPr>
        </p:nvSpPr>
        <p:spPr>
          <a:xfrm>
            <a:off x="1217550" y="3516017"/>
            <a:ext cx="97551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en-US" dirty="0"/>
              <a:t>All common tools – VS, GNU Make, Ninja, etc.</a:t>
            </a:r>
          </a:p>
          <a:p>
            <a:pPr marL="285750" indent="-285750"/>
            <a:r>
              <a:rPr lang="en-US" dirty="0"/>
              <a:t>Several IDEs use </a:t>
            </a:r>
            <a:r>
              <a:rPr lang="en-US" dirty="0" err="1"/>
              <a:t>CMake</a:t>
            </a:r>
            <a:r>
              <a:rPr lang="en-US" dirty="0"/>
              <a:t> as their primary build system (</a:t>
            </a:r>
            <a:r>
              <a:rPr lang="en-US" dirty="0" err="1"/>
              <a:t>CLion</a:t>
            </a:r>
            <a:r>
              <a:rPr lang="en-US" dirty="0"/>
              <a:t>)</a:t>
            </a:r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sp>
        <p:nvSpPr>
          <p:cNvPr id="443" name="Google Shape;443;p29"/>
          <p:cNvSpPr txBox="1">
            <a:spLocks noGrp="1"/>
          </p:cNvSpPr>
          <p:nvPr>
            <p:ph type="subTitle" idx="2"/>
          </p:nvPr>
        </p:nvSpPr>
        <p:spPr>
          <a:xfrm>
            <a:off x="1217550" y="2898261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&lt;p&gt;</a:t>
            </a:r>
            <a:r>
              <a:rPr lang="en" dirty="0"/>
              <a:t> What is supported? </a:t>
            </a:r>
            <a:r>
              <a:rPr lang="en" dirty="0">
                <a:solidFill>
                  <a:schemeClr val="accent2"/>
                </a:solidFill>
              </a:rPr>
              <a:t>&lt;/p&gt;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444" name="Google Shape;444;p29"/>
          <p:cNvSpPr txBox="1">
            <a:spLocks noGrp="1"/>
          </p:cNvSpPr>
          <p:nvPr>
            <p:ph type="body" idx="6"/>
          </p:nvPr>
        </p:nvSpPr>
        <p:spPr>
          <a:xfrm>
            <a:off x="1215750" y="5020473"/>
            <a:ext cx="97569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en-US" dirty="0"/>
              <a:t>Command line –G flag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cmake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b="1" dirty="0">
                <a:sym typeface="Wingdings" panose="05000000000000000000" pitchFamily="2" charset="2"/>
              </a:rPr>
              <a:t>–</a:t>
            </a:r>
            <a:r>
              <a:rPr lang="en-US" b="1" dirty="0" err="1">
                <a:sym typeface="Wingdings" panose="05000000000000000000" pitchFamily="2" charset="2"/>
              </a:rPr>
              <a:t>GNinja</a:t>
            </a:r>
            <a:r>
              <a:rPr lang="en-US" dirty="0">
                <a:sym typeface="Wingdings" panose="05000000000000000000" pitchFamily="2" charset="2"/>
              </a:rPr>
              <a:t> –S &lt;</a:t>
            </a:r>
            <a:r>
              <a:rPr lang="en-US" dirty="0" err="1">
                <a:sym typeface="Wingdings" panose="05000000000000000000" pitchFamily="2" charset="2"/>
              </a:rPr>
              <a:t>source_dir</a:t>
            </a:r>
            <a:r>
              <a:rPr lang="en-US" dirty="0">
                <a:sym typeface="Wingdings" panose="05000000000000000000" pitchFamily="2" charset="2"/>
              </a:rPr>
              <a:t>&gt; -B &lt;</a:t>
            </a:r>
            <a:r>
              <a:rPr lang="en-US" dirty="0" err="1">
                <a:sym typeface="Wingdings" panose="05000000000000000000" pitchFamily="2" charset="2"/>
              </a:rPr>
              <a:t>build_dir</a:t>
            </a:r>
            <a:r>
              <a:rPr lang="en-US" dirty="0">
                <a:sym typeface="Wingdings" panose="05000000000000000000" pitchFamily="2" charset="2"/>
              </a:rPr>
              <a:t>&gt; </a:t>
            </a:r>
            <a:endParaRPr lang="en-US" dirty="0"/>
          </a:p>
          <a:p>
            <a:pPr marL="285750" indent="-285750"/>
            <a:r>
              <a:rPr lang="en-US" dirty="0"/>
              <a:t>For list of all supported generators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cmake</a:t>
            </a:r>
            <a:r>
              <a:rPr lang="en-US" dirty="0">
                <a:sym typeface="Wingdings" panose="05000000000000000000" pitchFamily="2" charset="2"/>
              </a:rPr>
              <a:t> --help</a:t>
            </a: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sp>
        <p:nvSpPr>
          <p:cNvPr id="445" name="Google Shape;445;p29"/>
          <p:cNvSpPr txBox="1">
            <a:spLocks noGrp="1"/>
          </p:cNvSpPr>
          <p:nvPr>
            <p:ph type="subTitle" idx="3"/>
          </p:nvPr>
        </p:nvSpPr>
        <p:spPr>
          <a:xfrm>
            <a:off x="1217550" y="4426495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&lt;p&gt;</a:t>
            </a:r>
            <a:r>
              <a:rPr lang="en" dirty="0"/>
              <a:t> </a:t>
            </a:r>
            <a:r>
              <a:rPr lang="en-US" dirty="0"/>
              <a:t>How to use?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&lt;/p&gt;</a:t>
            </a:r>
            <a:endParaRPr dirty="0"/>
          </a:p>
        </p:txBody>
      </p:sp>
      <p:sp>
        <p:nvSpPr>
          <p:cNvPr id="446" name="Google Shape;446;p29"/>
          <p:cNvSpPr txBox="1">
            <a:spLocks noGrp="1"/>
          </p:cNvSpPr>
          <p:nvPr>
            <p:ph type="body" idx="4"/>
          </p:nvPr>
        </p:nvSpPr>
        <p:spPr>
          <a:xfrm>
            <a:off x="1217550" y="2356203"/>
            <a:ext cx="97551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Aft>
                <a:spcPts val="2100"/>
              </a:spcAft>
            </a:pPr>
            <a:r>
              <a:rPr lang="en" dirty="0"/>
              <a:t>A tool that C</a:t>
            </a:r>
            <a:r>
              <a:rPr lang="en-US" dirty="0"/>
              <a:t>M</a:t>
            </a:r>
            <a:r>
              <a:rPr lang="en" dirty="0"/>
              <a:t>ake uses to generate build files for various build systems</a:t>
            </a:r>
          </a:p>
        </p:txBody>
      </p:sp>
    </p:spTree>
    <p:extLst>
      <p:ext uri="{BB962C8B-B14F-4D97-AF65-F5344CB8AC3E}">
        <p14:creationId xmlns:p14="http://schemas.microsoft.com/office/powerpoint/2010/main" val="2029979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1" grpId="0" build="p"/>
      <p:bldP spid="442" grpId="0" build="p"/>
      <p:bldP spid="443" grpId="0" build="p"/>
      <p:bldP spid="444" grpId="0" build="p"/>
      <p:bldP spid="445" grpId="0" build="p"/>
      <p:bldP spid="446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 err="1">
                <a:solidFill>
                  <a:schemeClr val="accent2"/>
                </a:solidFill>
              </a:rPr>
              <a:t>CMake</a:t>
            </a:r>
            <a:r>
              <a:rPr lang="en-US" sz="6000" dirty="0">
                <a:solidFill>
                  <a:schemeClr val="accent2"/>
                </a:solidFill>
              </a:rPr>
              <a:t> build types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441" name="Google Shape;441;p29"/>
          <p:cNvSpPr txBox="1">
            <a:spLocks noGrp="1"/>
          </p:cNvSpPr>
          <p:nvPr>
            <p:ph type="subTitle" idx="1"/>
          </p:nvPr>
        </p:nvSpPr>
        <p:spPr>
          <a:xfrm>
            <a:off x="1217550" y="1818805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&lt;p&gt; </a:t>
            </a:r>
            <a:r>
              <a:rPr lang="en" dirty="0"/>
              <a:t>What build types are supported? </a:t>
            </a:r>
            <a:r>
              <a:rPr lang="en" dirty="0">
                <a:solidFill>
                  <a:schemeClr val="accent3"/>
                </a:solidFill>
              </a:rPr>
              <a:t>&lt;/p&gt;</a:t>
            </a:r>
            <a:endParaRPr dirty="0"/>
          </a:p>
        </p:txBody>
      </p:sp>
      <p:sp>
        <p:nvSpPr>
          <p:cNvPr id="442" name="Google Shape;442;p29"/>
          <p:cNvSpPr txBox="1">
            <a:spLocks noGrp="1"/>
          </p:cNvSpPr>
          <p:nvPr>
            <p:ph type="body" idx="5"/>
          </p:nvPr>
        </p:nvSpPr>
        <p:spPr>
          <a:xfrm>
            <a:off x="1217550" y="3516017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en-US" dirty="0" err="1"/>
              <a:t>cmake</a:t>
            </a:r>
            <a:r>
              <a:rPr lang="en-US" dirty="0"/>
              <a:t> </a:t>
            </a:r>
            <a:r>
              <a:rPr lang="en-US" b="1" dirty="0"/>
              <a:t>–DCMAKE_BUILD_TYPE=Debug</a:t>
            </a:r>
            <a:r>
              <a:rPr lang="en-US" dirty="0"/>
              <a:t> –S &lt;</a:t>
            </a:r>
            <a:r>
              <a:rPr lang="en-US" dirty="0" err="1"/>
              <a:t>source_tree</a:t>
            </a:r>
            <a:r>
              <a:rPr lang="en-US" dirty="0"/>
              <a:t>&gt; -B &lt;</a:t>
            </a:r>
            <a:r>
              <a:rPr lang="en-US" dirty="0" err="1"/>
              <a:t>build_tree</a:t>
            </a:r>
            <a:r>
              <a:rPr lang="en-US" dirty="0"/>
              <a:t>&gt;</a:t>
            </a:r>
          </a:p>
          <a:p>
            <a:pPr marL="285750" indent="-285750"/>
            <a:r>
              <a:rPr lang="en-US" dirty="0"/>
              <a:t>In CMakeLists.txt – set(CMAKE_BUILD_TYPE Debug CACHE STRING “Build Type” FORCE)</a:t>
            </a:r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sp>
        <p:nvSpPr>
          <p:cNvPr id="443" name="Google Shape;443;p29"/>
          <p:cNvSpPr txBox="1">
            <a:spLocks noGrp="1"/>
          </p:cNvSpPr>
          <p:nvPr>
            <p:ph type="subTitle" idx="2"/>
          </p:nvPr>
        </p:nvSpPr>
        <p:spPr>
          <a:xfrm>
            <a:off x="1217550" y="2898261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&lt;p&gt;</a:t>
            </a:r>
            <a:r>
              <a:rPr lang="en" dirty="0"/>
              <a:t> How to set the build type? </a:t>
            </a:r>
            <a:r>
              <a:rPr lang="en" dirty="0">
                <a:solidFill>
                  <a:schemeClr val="accent2"/>
                </a:solidFill>
              </a:rPr>
              <a:t>&lt;/p&gt;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444" name="Google Shape;444;p29"/>
          <p:cNvSpPr txBox="1">
            <a:spLocks noGrp="1"/>
          </p:cNvSpPr>
          <p:nvPr>
            <p:ph type="body" idx="6"/>
          </p:nvPr>
        </p:nvSpPr>
        <p:spPr>
          <a:xfrm>
            <a:off x="1215750" y="5020473"/>
            <a:ext cx="97569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en-US" dirty="0"/>
              <a:t>Build types differ in debug information embedded and in optimization level</a:t>
            </a:r>
          </a:p>
          <a:p>
            <a:pPr marL="285750" indent="-285750"/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endParaRPr dirty="0"/>
          </a:p>
        </p:txBody>
      </p:sp>
      <p:sp>
        <p:nvSpPr>
          <p:cNvPr id="445" name="Google Shape;445;p29"/>
          <p:cNvSpPr txBox="1">
            <a:spLocks noGrp="1"/>
          </p:cNvSpPr>
          <p:nvPr>
            <p:ph type="subTitle" idx="3"/>
          </p:nvPr>
        </p:nvSpPr>
        <p:spPr>
          <a:xfrm>
            <a:off x="1217550" y="4426495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&lt;p&gt;</a:t>
            </a:r>
            <a:r>
              <a:rPr lang="en" dirty="0"/>
              <a:t> </a:t>
            </a:r>
            <a:r>
              <a:rPr lang="en-US" dirty="0"/>
              <a:t>What is the difference?</a:t>
            </a:r>
            <a:r>
              <a:rPr lang="en" dirty="0"/>
              <a:t> </a:t>
            </a:r>
            <a:r>
              <a:rPr lang="en" dirty="0">
                <a:solidFill>
                  <a:schemeClr val="accent1"/>
                </a:solidFill>
              </a:rPr>
              <a:t>&lt;/p&gt;</a:t>
            </a:r>
            <a:endParaRPr dirty="0"/>
          </a:p>
        </p:txBody>
      </p:sp>
      <p:sp>
        <p:nvSpPr>
          <p:cNvPr id="446" name="Google Shape;446;p29"/>
          <p:cNvSpPr txBox="1">
            <a:spLocks noGrp="1"/>
          </p:cNvSpPr>
          <p:nvPr>
            <p:ph type="body" idx="4"/>
          </p:nvPr>
        </p:nvSpPr>
        <p:spPr>
          <a:xfrm>
            <a:off x="1217550" y="2356203"/>
            <a:ext cx="9755100" cy="53120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Aft>
                <a:spcPts val="2100"/>
              </a:spcAft>
            </a:pPr>
            <a:r>
              <a:rPr lang="en-US" dirty="0"/>
              <a:t>Debug, Release, </a:t>
            </a:r>
            <a:r>
              <a:rPr lang="en-US" dirty="0" err="1"/>
              <a:t>RelWithDebInfo</a:t>
            </a:r>
            <a:r>
              <a:rPr lang="en-US" dirty="0"/>
              <a:t>, </a:t>
            </a:r>
            <a:r>
              <a:rPr lang="en-US" dirty="0" err="1"/>
              <a:t>MinSizeRel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54067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1" grpId="0" build="p"/>
      <p:bldP spid="442" grpId="0" build="p"/>
      <p:bldP spid="443" grpId="0" build="p"/>
      <p:bldP spid="444" grpId="0" build="p"/>
      <p:bldP spid="445" grpId="0" build="p"/>
      <p:bldP spid="446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41"/>
          <p:cNvSpPr txBox="1">
            <a:spLocks noGrp="1"/>
          </p:cNvSpPr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see some </a:t>
            </a:r>
            <a:r>
              <a:rPr lang="en" sz="6000">
                <a:solidFill>
                  <a:schemeClr val="accent1"/>
                </a:solidFill>
              </a:rPr>
              <a:t>CODE! </a:t>
            </a:r>
            <a:endParaRPr sz="600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1"/>
          <p:cNvSpPr txBox="1">
            <a:spLocks noGrp="1"/>
          </p:cNvSpPr>
          <p:nvPr>
            <p:ph type="body" idx="1"/>
          </p:nvPr>
        </p:nvSpPr>
        <p:spPr>
          <a:xfrm>
            <a:off x="876525" y="35913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A part of an extremely complex project I’ve been working on recently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332997-3EC7-5B5C-6F31-F82B9E819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020" y="1376533"/>
            <a:ext cx="5306165" cy="20576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D18A73-67B2-32EB-993A-8B5C6316BA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9538" y="3721159"/>
            <a:ext cx="5759139" cy="9526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5AE72F-5256-E1D5-08C6-2B1CC6D870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8283" y="4823164"/>
            <a:ext cx="7935432" cy="5144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C485ED-B73A-21C1-2748-FD2FB80A1A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7733" y="5543222"/>
            <a:ext cx="4896533" cy="4001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03CE3B-6CFE-35FD-3AE3-CDCDB23767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6525" y="6047379"/>
            <a:ext cx="10736173" cy="80973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7BB633-9583-F43F-54E9-90B6B96E43EA}"/>
              </a:ext>
            </a:extLst>
          </p:cNvPr>
          <p:cNvSpPr txBox="1"/>
          <p:nvPr/>
        </p:nvSpPr>
        <p:spPr>
          <a:xfrm>
            <a:off x="8016084" y="1003839"/>
            <a:ext cx="2047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hello_world.cpp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70D691-0124-DDAA-54D5-614896F54DAF}"/>
              </a:ext>
            </a:extLst>
          </p:cNvPr>
          <p:cNvSpPr txBox="1"/>
          <p:nvPr/>
        </p:nvSpPr>
        <p:spPr>
          <a:xfrm>
            <a:off x="8016084" y="3437436"/>
            <a:ext cx="20476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CMakeLists.txt</a:t>
            </a:r>
          </a:p>
        </p:txBody>
      </p:sp>
    </p:spTree>
    <p:extLst>
      <p:ext uri="{BB962C8B-B14F-4D97-AF65-F5344CB8AC3E}">
        <p14:creationId xmlns:p14="http://schemas.microsoft.com/office/powerpoint/2010/main" val="193981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49" y="358863"/>
            <a:ext cx="10976547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accent2"/>
                </a:solidFill>
              </a:rPr>
              <a:t>Consuming 3</a:t>
            </a:r>
            <a:r>
              <a:rPr lang="en-US" sz="6000" baseline="30000" dirty="0">
                <a:solidFill>
                  <a:schemeClr val="accent2"/>
                </a:solidFill>
              </a:rPr>
              <a:t>rd</a:t>
            </a:r>
            <a:r>
              <a:rPr lang="en-US" sz="6000" dirty="0">
                <a:solidFill>
                  <a:schemeClr val="accent2"/>
                </a:solidFill>
              </a:rPr>
              <a:t> party packages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446" name="Google Shape;446;p29"/>
          <p:cNvSpPr txBox="1">
            <a:spLocks noGrp="1"/>
          </p:cNvSpPr>
          <p:nvPr>
            <p:ph type="body" idx="4"/>
          </p:nvPr>
        </p:nvSpPr>
        <p:spPr>
          <a:xfrm>
            <a:off x="1129205" y="2069278"/>
            <a:ext cx="9755100" cy="350307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Aft>
                <a:spcPts val="2100"/>
              </a:spcAft>
            </a:pPr>
            <a:r>
              <a:rPr lang="en-US" sz="1600" dirty="0"/>
              <a:t>Suppose we have a need for boost::</a:t>
            </a:r>
            <a:r>
              <a:rPr lang="en-US" sz="1600" dirty="0" err="1"/>
              <a:t>bimap</a:t>
            </a:r>
            <a:endParaRPr lang="en-US" sz="1600" dirty="0"/>
          </a:p>
          <a:p>
            <a:pPr marL="285750" indent="-285750">
              <a:spcAft>
                <a:spcPts val="2100"/>
              </a:spcAft>
            </a:pPr>
            <a:r>
              <a:rPr lang="en-US" sz="1600" dirty="0"/>
              <a:t>Suppose boost library is already installed on the filesystem</a:t>
            </a:r>
          </a:p>
          <a:p>
            <a:pPr marL="285750" indent="-285750">
              <a:spcAft>
                <a:spcPts val="2100"/>
              </a:spcAft>
            </a:pPr>
            <a:r>
              <a:rPr lang="en-US" sz="1600" dirty="0" err="1"/>
              <a:t>CMake</a:t>
            </a:r>
            <a:r>
              <a:rPr lang="en-US" sz="1600" dirty="0"/>
              <a:t> has the solution – </a:t>
            </a:r>
            <a:r>
              <a:rPr lang="en-US" sz="1600" dirty="0" err="1"/>
              <a:t>find_package</a:t>
            </a:r>
            <a:r>
              <a:rPr lang="en-US" sz="1600" dirty="0"/>
              <a:t>()</a:t>
            </a:r>
          </a:p>
          <a:p>
            <a:pPr marL="285750" indent="-285750">
              <a:spcAft>
                <a:spcPts val="2100"/>
              </a:spcAft>
            </a:pPr>
            <a:r>
              <a:rPr lang="en-US" sz="1600" dirty="0"/>
              <a:t>The </a:t>
            </a:r>
            <a:r>
              <a:rPr lang="en-US" sz="1600" dirty="0" err="1"/>
              <a:t>find_package</a:t>
            </a:r>
            <a:r>
              <a:rPr lang="en-US" sz="1600" dirty="0"/>
              <a:t>() sets several variables that we would need</a:t>
            </a:r>
          </a:p>
          <a:p>
            <a:pPr marL="285750" indent="-285750"/>
            <a:r>
              <a:rPr lang="en-US" sz="1600" dirty="0"/>
              <a:t>In case of boost</a:t>
            </a:r>
          </a:p>
          <a:p>
            <a:pPr marL="742950" lvl="1" indent="-285750">
              <a:spcBef>
                <a:spcPts val="0"/>
              </a:spcBef>
            </a:pPr>
            <a:r>
              <a:rPr lang="en-US" sz="1600" dirty="0" err="1"/>
              <a:t>Boost_FOUND</a:t>
            </a:r>
            <a:r>
              <a:rPr lang="en-US" sz="1600" dirty="0"/>
              <a:t> – Indicates whether </a:t>
            </a:r>
            <a:r>
              <a:rPr lang="en-US" sz="1600" dirty="0" err="1"/>
              <a:t>find_package</a:t>
            </a:r>
            <a:r>
              <a:rPr lang="en-US" sz="1600" dirty="0"/>
              <a:t>() succeeded</a:t>
            </a:r>
          </a:p>
          <a:p>
            <a:pPr marL="742950" lvl="1" indent="-285750">
              <a:spcBef>
                <a:spcPts val="0"/>
              </a:spcBef>
            </a:pPr>
            <a:r>
              <a:rPr lang="en-US" sz="1600" dirty="0" err="1"/>
              <a:t>Boost_INCLUDE_DIRS</a:t>
            </a:r>
            <a:r>
              <a:rPr lang="en-US" sz="1600" dirty="0"/>
              <a:t>/</a:t>
            </a:r>
            <a:r>
              <a:rPr lang="en-US" sz="1600" dirty="0" err="1"/>
              <a:t>Boost_LIBRARY_DIRS</a:t>
            </a:r>
            <a:r>
              <a:rPr lang="en-US" sz="1600" dirty="0"/>
              <a:t> –include/library directories</a:t>
            </a:r>
          </a:p>
          <a:p>
            <a:pPr marL="742950" lvl="1" indent="-285750">
              <a:spcBef>
                <a:spcPts val="0"/>
              </a:spcBef>
            </a:pPr>
            <a:r>
              <a:rPr lang="en-US" sz="1600" dirty="0"/>
              <a:t>Several more variables</a:t>
            </a:r>
          </a:p>
          <a:p>
            <a:pPr marL="742950" lvl="1" indent="-285750">
              <a:spcAft>
                <a:spcPts val="2100"/>
              </a:spcAft>
            </a:pPr>
            <a:endParaRPr lang="en" sz="1600" dirty="0"/>
          </a:p>
          <a:p>
            <a:pPr marL="285750" indent="-285750">
              <a:spcAft>
                <a:spcPts val="2100"/>
              </a:spcAft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877185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41"/>
          <p:cNvSpPr txBox="1">
            <a:spLocks noGrp="1"/>
          </p:cNvSpPr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see some </a:t>
            </a:r>
            <a:r>
              <a:rPr lang="en" sz="6000" dirty="0">
                <a:solidFill>
                  <a:schemeClr val="accent1"/>
                </a:solidFill>
              </a:rPr>
              <a:t>CODE! </a:t>
            </a:r>
            <a:endParaRPr sz="60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5" name="Google Shape;835;p41"/>
          <p:cNvSpPr txBox="1">
            <a:spLocks noGrp="1"/>
          </p:cNvSpPr>
          <p:nvPr>
            <p:ph type="body" idx="1"/>
          </p:nvPr>
        </p:nvSpPr>
        <p:spPr>
          <a:xfrm>
            <a:off x="876525" y="35913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Create boost::bimap and print it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56D540-3065-D3B6-7545-C37A58AEC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499" y="842840"/>
            <a:ext cx="5527806" cy="49377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E7B7AD-B437-1EEA-6D7C-BAF4C922F6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525" y="4333185"/>
            <a:ext cx="5553850" cy="239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53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49" y="358863"/>
            <a:ext cx="10976547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accent2"/>
                </a:solidFill>
              </a:rPr>
              <a:t>Consuming 3</a:t>
            </a:r>
            <a:r>
              <a:rPr lang="en-US" sz="6000" baseline="30000" dirty="0">
                <a:solidFill>
                  <a:schemeClr val="accent2"/>
                </a:solidFill>
              </a:rPr>
              <a:t>rd</a:t>
            </a:r>
            <a:r>
              <a:rPr lang="en-US" sz="6000" dirty="0">
                <a:solidFill>
                  <a:schemeClr val="accent2"/>
                </a:solidFill>
              </a:rPr>
              <a:t> party code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446" name="Google Shape;446;p29"/>
          <p:cNvSpPr txBox="1">
            <a:spLocks noGrp="1"/>
          </p:cNvSpPr>
          <p:nvPr>
            <p:ph type="body" idx="4"/>
          </p:nvPr>
        </p:nvSpPr>
        <p:spPr>
          <a:xfrm>
            <a:off x="1105351" y="2109035"/>
            <a:ext cx="9755100" cy="350307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Aft>
                <a:spcPts val="2100"/>
              </a:spcAft>
            </a:pPr>
            <a:r>
              <a:rPr lang="en-US" sz="1600" dirty="0"/>
              <a:t>Not all packages provide interface for </a:t>
            </a:r>
            <a:r>
              <a:rPr lang="en-US" sz="1600" dirty="0" err="1"/>
              <a:t>find_package</a:t>
            </a:r>
            <a:r>
              <a:rPr lang="en-US" sz="1600" dirty="0"/>
              <a:t>()</a:t>
            </a:r>
          </a:p>
          <a:p>
            <a:pPr marL="285750" indent="-285750">
              <a:spcAft>
                <a:spcPts val="2100"/>
              </a:spcAft>
            </a:pPr>
            <a:r>
              <a:rPr lang="en-US" sz="1600" dirty="0"/>
              <a:t>Sometimes it is preferred to download the source code directly</a:t>
            </a:r>
          </a:p>
          <a:p>
            <a:pPr marL="285750" indent="-285750">
              <a:spcAft>
                <a:spcPts val="2100"/>
              </a:spcAft>
            </a:pPr>
            <a:r>
              <a:rPr lang="en-US" sz="1600" dirty="0"/>
              <a:t>The </a:t>
            </a:r>
            <a:r>
              <a:rPr lang="en-US" sz="1600" dirty="0" err="1"/>
              <a:t>FetchContent</a:t>
            </a:r>
            <a:r>
              <a:rPr lang="en-US" sz="1600" dirty="0"/>
              <a:t> module can help</a:t>
            </a:r>
          </a:p>
          <a:p>
            <a:pPr marL="285750" indent="-285750">
              <a:spcAft>
                <a:spcPts val="1000"/>
              </a:spcAft>
            </a:pPr>
            <a:r>
              <a:rPr lang="en-US" sz="1600" dirty="0"/>
              <a:t>Advantages</a:t>
            </a:r>
          </a:p>
          <a:p>
            <a:pPr marL="742950" lvl="1" indent="-285750">
              <a:spcBef>
                <a:spcPts val="1000"/>
              </a:spcBef>
              <a:spcAft>
                <a:spcPts val="1000"/>
              </a:spcAft>
            </a:pPr>
            <a:r>
              <a:rPr lang="en-US" sz="1600" dirty="0"/>
              <a:t>No external package manager needed</a:t>
            </a:r>
          </a:p>
          <a:p>
            <a:pPr marL="742950" lvl="1" indent="-285750">
              <a:spcBef>
                <a:spcPts val="1000"/>
              </a:spcBef>
              <a:spcAft>
                <a:spcPts val="1000"/>
              </a:spcAft>
            </a:pPr>
            <a:r>
              <a:rPr lang="en-US" sz="1600" dirty="0"/>
              <a:t>Controlled versions</a:t>
            </a:r>
          </a:p>
          <a:p>
            <a:pPr marL="742950" lvl="1" indent="-285750">
              <a:spcBef>
                <a:spcPts val="1000"/>
              </a:spcBef>
              <a:spcAft>
                <a:spcPts val="1000"/>
              </a:spcAft>
            </a:pPr>
            <a:r>
              <a:rPr lang="en-US" sz="1600" dirty="0"/>
              <a:t>Integrated build</a:t>
            </a:r>
          </a:p>
        </p:txBody>
      </p:sp>
    </p:spTree>
    <p:extLst>
      <p:ext uri="{BB962C8B-B14F-4D97-AF65-F5344CB8AC3E}">
        <p14:creationId xmlns:p14="http://schemas.microsoft.com/office/powerpoint/2010/main" val="31475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3"/>
          <p:cNvSpPr txBox="1">
            <a:spLocks noGrp="1"/>
          </p:cNvSpPr>
          <p:nvPr>
            <p:ph type="title"/>
          </p:nvPr>
        </p:nvSpPr>
        <p:spPr>
          <a:xfrm>
            <a:off x="1462450" y="1795650"/>
            <a:ext cx="5821928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About me</a:t>
            </a:r>
            <a:endParaRPr/>
          </a:p>
        </p:txBody>
      </p:sp>
      <p:sp>
        <p:nvSpPr>
          <p:cNvPr id="387" name="Google Shape;387;p23"/>
          <p:cNvSpPr txBox="1">
            <a:spLocks noGrp="1"/>
          </p:cNvSpPr>
          <p:nvPr>
            <p:ph type="body" idx="1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/>
            <a:r>
              <a:rPr lang="en-US" sz="2100">
                <a:solidFill>
                  <a:schemeClr val="accent3"/>
                </a:solidFill>
              </a:rPr>
              <a:t>Software engineer since 2007</a:t>
            </a:r>
          </a:p>
          <a:p>
            <a:pPr marL="342900"/>
            <a:r>
              <a:rPr lang="en-US" sz="2100">
                <a:solidFill>
                  <a:schemeClr val="accent3"/>
                </a:solidFill>
              </a:rPr>
              <a:t>Mostly embedded and low-level</a:t>
            </a:r>
          </a:p>
          <a:p>
            <a:pPr marL="342900"/>
            <a:r>
              <a:rPr lang="en-US" sz="2100">
                <a:solidFill>
                  <a:schemeClr val="accent3"/>
                </a:solidFill>
              </a:rPr>
              <a:t>Embedded Linux </a:t>
            </a:r>
          </a:p>
          <a:p>
            <a:pPr marL="342900"/>
            <a:r>
              <a:rPr lang="en-US" sz="2100">
                <a:solidFill>
                  <a:schemeClr val="accent3"/>
                </a:solidFill>
              </a:rPr>
              <a:t>C++ </a:t>
            </a:r>
          </a:p>
          <a:p>
            <a:pPr marL="342900"/>
            <a:r>
              <a:rPr lang="en-US" sz="2100">
                <a:solidFill>
                  <a:schemeClr val="accent3"/>
                </a:solidFill>
              </a:rPr>
              <a:t>Methodologies and tools</a:t>
            </a:r>
          </a:p>
          <a:p>
            <a:pPr marL="342900"/>
            <a:r>
              <a:rPr lang="en-US" sz="2100">
                <a:solidFill>
                  <a:schemeClr val="accent3"/>
                </a:solidFill>
              </a:rPr>
              <a:t>Heavy metal \m/</a:t>
            </a:r>
          </a:p>
        </p:txBody>
      </p:sp>
      <p:pic>
        <p:nvPicPr>
          <p:cNvPr id="3" name="Picture 2" descr="Two men holding a book&#10;&#10;Description automatically generated">
            <a:extLst>
              <a:ext uri="{FF2B5EF4-FFF2-40B4-BE49-F238E27FC236}">
                <a16:creationId xmlns:a16="http://schemas.microsoft.com/office/drawing/2014/main" id="{37877570-D12E-CCED-8354-7A78455FF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113" y="2537717"/>
            <a:ext cx="2187379" cy="2404153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41"/>
          <p:cNvSpPr txBox="1">
            <a:spLocks noGrp="1"/>
          </p:cNvSpPr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see some </a:t>
            </a:r>
            <a:r>
              <a:rPr lang="en" sz="6000" dirty="0">
                <a:solidFill>
                  <a:schemeClr val="accent1"/>
                </a:solidFill>
              </a:rPr>
              <a:t>CODE! </a:t>
            </a:r>
            <a:endParaRPr sz="60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5" name="Google Shape;835;p41"/>
          <p:cNvSpPr txBox="1">
            <a:spLocks noGrp="1"/>
          </p:cNvSpPr>
          <p:nvPr>
            <p:ph type="body" idx="1"/>
          </p:nvPr>
        </p:nvSpPr>
        <p:spPr>
          <a:xfrm>
            <a:off x="876525" y="35913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A small code snippet that parses a given JSON and prints it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950395-8078-0CC7-6BD7-885E498A1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025" y="877322"/>
            <a:ext cx="5733975" cy="456213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381DDEA-3E10-3980-EB2B-C556918EA6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762" y="4972489"/>
            <a:ext cx="6030167" cy="165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664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41"/>
          <p:cNvSpPr txBox="1">
            <a:spLocks noGrp="1"/>
          </p:cNvSpPr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see some </a:t>
            </a:r>
            <a:r>
              <a:rPr lang="en" sz="6000">
                <a:solidFill>
                  <a:schemeClr val="accent1"/>
                </a:solidFill>
              </a:rPr>
              <a:t>CMakeLists! </a:t>
            </a:r>
            <a:endParaRPr sz="600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2F5A19-0C7C-C6D1-AF2E-9E3418FCE3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45D0DE-C525-0C28-6672-769F5C582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500" y="1617625"/>
            <a:ext cx="5581500" cy="355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04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1"/>
          <p:cNvSpPr txBox="1">
            <a:spLocks noGrp="1"/>
          </p:cNvSpPr>
          <p:nvPr>
            <p:ph type="body" idx="1"/>
          </p:nvPr>
        </p:nvSpPr>
        <p:spPr>
          <a:xfrm>
            <a:off x="1262641" y="4052850"/>
            <a:ext cx="9963473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100">
                <a:solidFill>
                  <a:schemeClr val="accent3"/>
                </a:solidFill>
              </a:rPr>
              <a:t>&lt;p&gt; </a:t>
            </a:r>
            <a:r>
              <a:rPr lang="en-US" err="1"/>
              <a:t>CMake</a:t>
            </a:r>
            <a:r>
              <a:rPr lang="en-US"/>
              <a:t> now supports one of the most powerful C++20 features! </a:t>
            </a:r>
            <a:r>
              <a:rPr lang="en" sz="2100">
                <a:solidFill>
                  <a:schemeClr val="accent3"/>
                </a:solidFill>
              </a:rPr>
              <a:t>&lt;/p&gt;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458" name="Google Shape;458;p31"/>
          <p:cNvSpPr txBox="1">
            <a:spLocks noGrp="1"/>
          </p:cNvSpPr>
          <p:nvPr>
            <p:ph type="title"/>
          </p:nvPr>
        </p:nvSpPr>
        <p:spPr>
          <a:xfrm>
            <a:off x="3659300" y="2041675"/>
            <a:ext cx="67308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>
                <a:solidFill>
                  <a:schemeClr val="accent3"/>
                </a:solidFill>
              </a:rPr>
              <a:t>Working with C++20 modules</a:t>
            </a:r>
            <a:endParaRPr sz="6800" dirty="0">
              <a:solidFill>
                <a:schemeClr val="accent3"/>
              </a:solidFill>
            </a:endParaRPr>
          </a:p>
        </p:txBody>
      </p:sp>
      <p:sp>
        <p:nvSpPr>
          <p:cNvPr id="459" name="Google Shape;459;p31"/>
          <p:cNvSpPr/>
          <p:nvPr/>
        </p:nvSpPr>
        <p:spPr>
          <a:xfrm>
            <a:off x="1663550" y="2130577"/>
            <a:ext cx="1858156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3"/>
                </a:solidFill>
                <a:latin typeface="Roboto Mono"/>
              </a:rPr>
              <a:t>0</a:t>
            </a:r>
            <a:r>
              <a:rPr lang="he-IL" b="1" i="0" dirty="0">
                <a:ln>
                  <a:noFill/>
                </a:ln>
                <a:solidFill>
                  <a:schemeClr val="accent3"/>
                </a:solidFill>
                <a:latin typeface="Roboto Mono"/>
              </a:rPr>
              <a:t>3</a:t>
            </a:r>
            <a:endParaRPr b="1" i="0" dirty="0">
              <a:ln>
                <a:noFill/>
              </a:ln>
              <a:solidFill>
                <a:schemeClr val="accent3"/>
              </a:solidFill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1318244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accent2"/>
                </a:solidFill>
              </a:rPr>
              <a:t>Using C++20 modules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444" name="Google Shape;444;p29"/>
          <p:cNvSpPr txBox="1">
            <a:spLocks noGrp="1"/>
          </p:cNvSpPr>
          <p:nvPr>
            <p:ph type="body" idx="6"/>
          </p:nvPr>
        </p:nvSpPr>
        <p:spPr>
          <a:xfrm>
            <a:off x="1124848" y="2063119"/>
            <a:ext cx="9756900" cy="405029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en-US" sz="1800" b="1"/>
              <a:t>Required – </a:t>
            </a:r>
            <a:r>
              <a:rPr lang="en-US" sz="1800" b="1" err="1"/>
              <a:t>CMake</a:t>
            </a:r>
            <a:r>
              <a:rPr lang="en-US" sz="1800" b="1"/>
              <a:t> 3.28, Visual Studio 2022 v17.4 (tested with 17.10)</a:t>
            </a:r>
          </a:p>
          <a:p>
            <a:pPr marL="285750" indent="-285750"/>
            <a:r>
              <a:rPr lang="en-US" sz="1800"/>
              <a:t>Recap about C++ modules</a:t>
            </a:r>
          </a:p>
          <a:p>
            <a:pPr marL="742950" lvl="1" indent="-285750"/>
            <a:r>
              <a:rPr lang="en-US" sz="1800"/>
              <a:t>The BMI (Binary Module Interface) – like a header file, in binary format</a:t>
            </a:r>
          </a:p>
          <a:p>
            <a:pPr marL="742950" lvl="1" indent="-285750"/>
            <a:r>
              <a:rPr lang="en-US" sz="1800"/>
              <a:t>The Module Implementation Unit – provides the implementation, definitions and internal details </a:t>
            </a:r>
          </a:p>
          <a:p>
            <a:pPr marL="742950" lvl="1" indent="-285750"/>
            <a:r>
              <a:rPr lang="en-US" sz="1800"/>
              <a:t>Were introduced to reduce compilation time and address problematic aspects of the preprocessor</a:t>
            </a:r>
          </a:p>
        </p:txBody>
      </p:sp>
    </p:spTree>
    <p:extLst>
      <p:ext uri="{BB962C8B-B14F-4D97-AF65-F5344CB8AC3E}">
        <p14:creationId xmlns:p14="http://schemas.microsoft.com/office/powerpoint/2010/main" val="1039222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4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41"/>
          <p:cNvSpPr txBox="1">
            <a:spLocks noGrp="1"/>
          </p:cNvSpPr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see some </a:t>
            </a:r>
            <a:r>
              <a:rPr lang="en" sz="6000">
                <a:solidFill>
                  <a:schemeClr val="accent1"/>
                </a:solidFill>
              </a:rPr>
              <a:t>CODE! </a:t>
            </a:r>
            <a:endParaRPr sz="600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1"/>
          <p:cNvSpPr txBox="1">
            <a:spLocks noGrp="1"/>
          </p:cNvSpPr>
          <p:nvPr>
            <p:ph type="body" idx="1"/>
          </p:nvPr>
        </p:nvSpPr>
        <p:spPr>
          <a:xfrm>
            <a:off x="876525" y="3591350"/>
            <a:ext cx="5581500" cy="1702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A part of another top-secret project that makes computer sound like an animal! 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1BDFC5-D9B9-C51B-0C42-90F28069C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0121" y="858894"/>
            <a:ext cx="3853300" cy="28273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3E26D2-08FF-FE6F-FCDA-C27C93A799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4307" y="3859034"/>
            <a:ext cx="2447181" cy="194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09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41"/>
          <p:cNvSpPr txBox="1">
            <a:spLocks noGrp="1"/>
          </p:cNvSpPr>
          <p:nvPr>
            <p:ph type="title"/>
          </p:nvPr>
        </p:nvSpPr>
        <p:spPr>
          <a:xfrm>
            <a:off x="876525" y="1617625"/>
            <a:ext cx="5581500" cy="197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see some </a:t>
            </a:r>
            <a:r>
              <a:rPr lang="en" sz="6000">
                <a:solidFill>
                  <a:schemeClr val="accent1"/>
                </a:solidFill>
              </a:rPr>
              <a:t>CMakeLists! </a:t>
            </a:r>
            <a:endParaRPr sz="600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1"/>
          <p:cNvSpPr txBox="1">
            <a:spLocks noGrp="1"/>
          </p:cNvSpPr>
          <p:nvPr>
            <p:ph type="body" idx="1"/>
          </p:nvPr>
        </p:nvSpPr>
        <p:spPr>
          <a:xfrm>
            <a:off x="7110674" y="930345"/>
            <a:ext cx="5581500" cy="58656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/>
              <a:t>Instructs the compiler to treat the file as C++20 module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817B5F-833C-2DD5-7C7B-506F80B70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58" y="3768282"/>
            <a:ext cx="7344800" cy="263879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BE2BEDD-006C-2882-960D-2BC28919F3F9}"/>
              </a:ext>
            </a:extLst>
          </p:cNvPr>
          <p:cNvSpPr/>
          <p:nvPr/>
        </p:nvSpPr>
        <p:spPr>
          <a:xfrm>
            <a:off x="1081600" y="4097080"/>
            <a:ext cx="7145079" cy="2252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7D203E9-3CEF-45D8-61E6-2DE5146308F7}"/>
              </a:ext>
            </a:extLst>
          </p:cNvPr>
          <p:cNvCxnSpPr>
            <a:cxnSpLocks/>
          </p:cNvCxnSpPr>
          <p:nvPr/>
        </p:nvCxnSpPr>
        <p:spPr>
          <a:xfrm flipV="1">
            <a:off x="5268216" y="1332614"/>
            <a:ext cx="1961924" cy="27644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07CEC92-E75D-B89A-B78F-89E4445C740D}"/>
              </a:ext>
            </a:extLst>
          </p:cNvPr>
          <p:cNvSpPr/>
          <p:nvPr/>
        </p:nvSpPr>
        <p:spPr>
          <a:xfrm>
            <a:off x="1081600" y="4382090"/>
            <a:ext cx="7145079" cy="2252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722CBC5-AE72-E45D-A263-E844FC9CE1FF}"/>
              </a:ext>
            </a:extLst>
          </p:cNvPr>
          <p:cNvCxnSpPr>
            <a:cxnSpLocks/>
          </p:cNvCxnSpPr>
          <p:nvPr/>
        </p:nvCxnSpPr>
        <p:spPr>
          <a:xfrm flipV="1">
            <a:off x="5250495" y="2582315"/>
            <a:ext cx="2807655" cy="18071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oogle Shape;835;p41">
            <a:extLst>
              <a:ext uri="{FF2B5EF4-FFF2-40B4-BE49-F238E27FC236}">
                <a16:creationId xmlns:a16="http://schemas.microsoft.com/office/drawing/2014/main" id="{C2997B8C-6CDE-A7DD-5D17-A0C8B4CEA0FF}"/>
              </a:ext>
            </a:extLst>
          </p:cNvPr>
          <p:cNvSpPr txBox="1">
            <a:spLocks/>
          </p:cNvSpPr>
          <p:nvPr/>
        </p:nvSpPr>
        <p:spPr>
          <a:xfrm>
            <a:off x="7247861" y="1806687"/>
            <a:ext cx="5581500" cy="58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r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 algn="l">
              <a:spcAft>
                <a:spcPts val="2100"/>
              </a:spcAft>
              <a:buFont typeface="Roboto Mono"/>
              <a:buNone/>
            </a:pPr>
            <a:r>
              <a:rPr lang="en-US"/>
              <a:t>Ensures the library can be used in other projects</a:t>
            </a:r>
          </a:p>
        </p:txBody>
      </p:sp>
    </p:spTree>
    <p:extLst>
      <p:ext uri="{BB962C8B-B14F-4D97-AF65-F5344CB8AC3E}">
        <p14:creationId xmlns:p14="http://schemas.microsoft.com/office/powerpoint/2010/main" val="239099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5" grpId="0" build="p"/>
      <p:bldP spid="5" grpId="0" animBg="1"/>
      <p:bldP spid="11" grpId="0" animBg="1"/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>
            <a:spLocks noGrp="1"/>
          </p:cNvSpPr>
          <p:nvPr>
            <p:ph type="body" idx="1"/>
          </p:nvPr>
        </p:nvSpPr>
        <p:spPr>
          <a:xfrm>
            <a:off x="1653300" y="4052850"/>
            <a:ext cx="8894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100">
                <a:solidFill>
                  <a:schemeClr val="accent1"/>
                </a:solidFill>
              </a:rPr>
              <a:t>&lt;p&gt;</a:t>
            </a:r>
            <a:r>
              <a:rPr lang="en" sz="2100">
                <a:solidFill>
                  <a:schemeClr val="accent3"/>
                </a:solidFill>
              </a:rPr>
              <a:t> </a:t>
            </a:r>
            <a:r>
              <a:rPr lang="en"/>
              <a:t>What else? </a:t>
            </a:r>
            <a:r>
              <a:rPr lang="en" sz="2100">
                <a:solidFill>
                  <a:schemeClr val="accent1"/>
                </a:solidFill>
              </a:rPr>
              <a:t>&lt;/p&gt;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/>
              <a:t>Further reading</a:t>
            </a:r>
            <a:endParaRPr sz="5800" dirty="0"/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</a:t>
            </a:r>
            <a:r>
              <a:rPr lang="he-IL"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4</a:t>
            </a:r>
            <a:endParaRPr b="1" i="0" dirty="0">
              <a:ln>
                <a:noFill/>
              </a:ln>
              <a:solidFill>
                <a:schemeClr val="accent1"/>
              </a:solidFill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23294965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accent2"/>
                </a:solidFill>
              </a:rPr>
              <a:t>What else?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444" name="Google Shape;444;p29"/>
          <p:cNvSpPr txBox="1">
            <a:spLocks noGrp="1"/>
          </p:cNvSpPr>
          <p:nvPr>
            <p:ph type="body" idx="6"/>
          </p:nvPr>
        </p:nvSpPr>
        <p:spPr>
          <a:xfrm>
            <a:off x="1124848" y="2063119"/>
            <a:ext cx="9756900" cy="405029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en-US" sz="1800" dirty="0"/>
              <a:t>Books</a:t>
            </a:r>
          </a:p>
          <a:p>
            <a:pPr marL="742950" lvl="1" indent="-285750"/>
            <a:r>
              <a:rPr lang="en-US" sz="1800" dirty="0">
                <a:hlinkClick r:id="rId3"/>
              </a:rPr>
              <a:t>Mastering </a:t>
            </a:r>
            <a:r>
              <a:rPr lang="en-US" sz="1800" dirty="0" err="1">
                <a:hlinkClick r:id="rId3"/>
              </a:rPr>
              <a:t>CMake</a:t>
            </a:r>
            <a:r>
              <a:rPr lang="en-US" sz="1800" dirty="0"/>
              <a:t> – from the official </a:t>
            </a:r>
            <a:r>
              <a:rPr lang="en-US" sz="1800" dirty="0" err="1"/>
              <a:t>CMake</a:t>
            </a:r>
            <a:r>
              <a:rPr lang="en-US" sz="1800" dirty="0"/>
              <a:t> website</a:t>
            </a:r>
          </a:p>
          <a:p>
            <a:pPr marL="742950" lvl="1" indent="-285750"/>
            <a:r>
              <a:rPr lang="en-US" sz="1800" dirty="0">
                <a:hlinkClick r:id="rId4"/>
              </a:rPr>
              <a:t>Modern </a:t>
            </a:r>
            <a:r>
              <a:rPr lang="en-US" sz="1800" dirty="0" err="1">
                <a:hlinkClick r:id="rId4"/>
              </a:rPr>
              <a:t>CMake</a:t>
            </a:r>
            <a:r>
              <a:rPr lang="en-US" sz="1800" dirty="0">
                <a:hlinkClick r:id="rId4"/>
              </a:rPr>
              <a:t> for C++</a:t>
            </a:r>
            <a:r>
              <a:rPr lang="en-US" sz="1800" dirty="0"/>
              <a:t> - </a:t>
            </a:r>
            <a:r>
              <a:rPr lang="en-US" sz="1800" dirty="0">
                <a:sym typeface="Wingdings" panose="05000000000000000000" pitchFamily="2" charset="2"/>
              </a:rPr>
              <a:t></a:t>
            </a:r>
            <a:r>
              <a:rPr lang="en-US" sz="1800" dirty="0"/>
              <a:t>  </a:t>
            </a:r>
          </a:p>
          <a:p>
            <a:pPr marL="285750" indent="-285750"/>
            <a:endParaRPr lang="en-US" sz="1800" dirty="0"/>
          </a:p>
          <a:p>
            <a:pPr marL="285750" indent="-285750"/>
            <a:r>
              <a:rPr lang="en-US" sz="1800" dirty="0"/>
              <a:t>Videos</a:t>
            </a:r>
          </a:p>
          <a:p>
            <a:pPr marL="742950" lvl="1" indent="-285750"/>
            <a:r>
              <a:rPr lang="en-US" sz="1800" dirty="0" err="1">
                <a:hlinkClick r:id="rId5"/>
              </a:rPr>
              <a:t>CppCon</a:t>
            </a:r>
            <a:r>
              <a:rPr lang="en-US" sz="1800" dirty="0">
                <a:hlinkClick r:id="rId5"/>
              </a:rPr>
              <a:t> 2017: Mathieu </a:t>
            </a:r>
            <a:r>
              <a:rPr lang="en-US" sz="1800" dirty="0" err="1">
                <a:hlinkClick r:id="rId5"/>
              </a:rPr>
              <a:t>Ropert</a:t>
            </a:r>
            <a:r>
              <a:rPr lang="en-US" sz="1800" dirty="0">
                <a:hlinkClick r:id="rId5"/>
              </a:rPr>
              <a:t> “Using Modern </a:t>
            </a:r>
            <a:r>
              <a:rPr lang="en-US" sz="1800" dirty="0" err="1">
                <a:hlinkClick r:id="rId5"/>
              </a:rPr>
              <a:t>CMake</a:t>
            </a:r>
            <a:r>
              <a:rPr lang="en-US" sz="1800" dirty="0">
                <a:hlinkClick r:id="rId5"/>
              </a:rPr>
              <a:t> Patterns to Enforce a Good Modular Design”</a:t>
            </a:r>
            <a:endParaRPr lang="en-US" sz="1800" dirty="0"/>
          </a:p>
          <a:p>
            <a:pPr marL="742950" lvl="1" indent="-285750"/>
            <a:r>
              <a:rPr lang="en-US" sz="1800" dirty="0">
                <a:hlinkClick r:id="rId6"/>
              </a:rPr>
              <a:t>Modern </a:t>
            </a:r>
            <a:r>
              <a:rPr lang="en-US" sz="1800" dirty="0" err="1">
                <a:hlinkClick r:id="rId6"/>
              </a:rPr>
              <a:t>CMake</a:t>
            </a:r>
            <a:r>
              <a:rPr lang="en-US" sz="1800" dirty="0">
                <a:hlinkClick r:id="rId6"/>
              </a:rPr>
              <a:t> Modules - Bret Brown - </a:t>
            </a:r>
            <a:r>
              <a:rPr lang="en-US" sz="1800" dirty="0" err="1">
                <a:hlinkClick r:id="rId6"/>
              </a:rPr>
              <a:t>CppCon</a:t>
            </a:r>
            <a:r>
              <a:rPr lang="en-US" sz="1800" dirty="0">
                <a:hlinkClick r:id="rId6"/>
              </a:rPr>
              <a:t> 2021</a:t>
            </a:r>
            <a:endParaRPr lang="en-US" sz="1800" dirty="0"/>
          </a:p>
          <a:p>
            <a:pPr marL="285750" indent="-285750"/>
            <a:endParaRPr lang="en-US" sz="1800" dirty="0"/>
          </a:p>
          <a:p>
            <a:pPr marL="285750" indent="-285750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222988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/>
              <a:t>Summary</a:t>
            </a:r>
            <a:endParaRPr sz="5800"/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</a:t>
            </a:r>
            <a:r>
              <a:rPr lang="he-IL"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5</a:t>
            </a:r>
            <a:endParaRPr b="1" i="0" dirty="0">
              <a:ln>
                <a:noFill/>
              </a:ln>
              <a:solidFill>
                <a:schemeClr val="accent1"/>
              </a:solidFill>
              <a:latin typeface="Roboto Mon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82273-5A4F-EDC5-3691-B672B6E2B6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566844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accent2"/>
                </a:solidFill>
              </a:rPr>
              <a:t>Summary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444" name="Google Shape;444;p29"/>
          <p:cNvSpPr txBox="1">
            <a:spLocks noGrp="1"/>
          </p:cNvSpPr>
          <p:nvPr>
            <p:ph type="body" idx="6"/>
          </p:nvPr>
        </p:nvSpPr>
        <p:spPr>
          <a:xfrm>
            <a:off x="1124848" y="2063119"/>
            <a:ext cx="9756900" cy="405029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/>
            <a:r>
              <a:rPr lang="en-US" sz="1800" dirty="0" err="1"/>
              <a:t>CMake</a:t>
            </a:r>
            <a:r>
              <a:rPr lang="en-US" sz="1800" dirty="0"/>
              <a:t> - a powerful tool for building, testing and shipping software</a:t>
            </a:r>
          </a:p>
          <a:p>
            <a:pPr marL="285750" indent="-285750"/>
            <a:endParaRPr lang="en-US" sz="1800" dirty="0"/>
          </a:p>
          <a:p>
            <a:pPr marL="285750" indent="-285750"/>
            <a:r>
              <a:rPr lang="en-US" sz="1800" dirty="0"/>
              <a:t>Tons of capabilities</a:t>
            </a:r>
          </a:p>
          <a:p>
            <a:pPr marL="285750" indent="-285750"/>
            <a:endParaRPr lang="en-US" sz="1800" dirty="0"/>
          </a:p>
          <a:p>
            <a:pPr marL="285750" indent="-285750"/>
            <a:r>
              <a:rPr lang="en-US" sz="1800" dirty="0"/>
              <a:t>Keeps up with the latest innovations and standards</a:t>
            </a:r>
          </a:p>
          <a:p>
            <a:pPr marL="285750" indent="-285750"/>
            <a:endParaRPr lang="en-US" sz="1800" dirty="0"/>
          </a:p>
          <a:p>
            <a:pPr marL="285750" indent="-285750"/>
            <a:r>
              <a:rPr lang="en-US" sz="1800" dirty="0"/>
              <a:t>Try it yourself!</a:t>
            </a:r>
          </a:p>
          <a:p>
            <a:pPr marL="285750" indent="-285750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8196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3"/>
          <p:cNvSpPr txBox="1">
            <a:spLocks noGrp="1"/>
          </p:cNvSpPr>
          <p:nvPr>
            <p:ph type="title"/>
          </p:nvPr>
        </p:nvSpPr>
        <p:spPr>
          <a:xfrm>
            <a:off x="1462450" y="1795650"/>
            <a:ext cx="5821928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3"/>
                </a:solidFill>
              </a:rPr>
              <a:t>Modern C</a:t>
            </a:r>
            <a:r>
              <a:rPr lang="en-US" sz="4000">
                <a:solidFill>
                  <a:schemeClr val="accent3"/>
                </a:solidFill>
              </a:rPr>
              <a:t>M</a:t>
            </a:r>
            <a:r>
              <a:rPr lang="en" sz="4000">
                <a:solidFill>
                  <a:schemeClr val="accent3"/>
                </a:solidFill>
              </a:rPr>
              <a:t>ake for C++</a:t>
            </a:r>
            <a:endParaRPr sz="4000"/>
          </a:p>
        </p:txBody>
      </p:sp>
      <p:sp>
        <p:nvSpPr>
          <p:cNvPr id="387" name="Google Shape;387;p23"/>
          <p:cNvSpPr txBox="1">
            <a:spLocks noGrp="1"/>
          </p:cNvSpPr>
          <p:nvPr>
            <p:ph type="body" idx="1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/>
            <a:endParaRPr lang="en-US" sz="2100">
              <a:solidFill>
                <a:schemeClr val="accent3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359849-1125-9120-EA06-E7BF88E8D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387" y="2687425"/>
            <a:ext cx="4359731" cy="13156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5005C3-CB39-F3F2-F133-0DD21CC73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6269" y="3626244"/>
            <a:ext cx="4359731" cy="13156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376F2F-95F3-3844-1A8F-2E527F88C0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5294" y="4331099"/>
            <a:ext cx="4359731" cy="1315626"/>
          </a:xfrm>
          <a:prstGeom prst="rect">
            <a:avLst/>
          </a:prstGeom>
        </p:spPr>
      </p:pic>
      <p:pic>
        <p:nvPicPr>
          <p:cNvPr id="13" name="Picture 12" descr="A person standing in front of a book&#10;&#10;Description automatically generated">
            <a:extLst>
              <a:ext uri="{FF2B5EF4-FFF2-40B4-BE49-F238E27FC236}">
                <a16:creationId xmlns:a16="http://schemas.microsoft.com/office/drawing/2014/main" id="{1CAD3C2C-A106-48B5-B884-0ECE3AEB12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5762" y="2590105"/>
            <a:ext cx="1965694" cy="242478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9F446FB-A3DB-87C0-3DBE-B5FBE0F49E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19366" y="5242848"/>
            <a:ext cx="3353268" cy="93358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A3295F1-662A-1F2E-1D65-275F27A552BA}"/>
              </a:ext>
            </a:extLst>
          </p:cNvPr>
          <p:cNvSpPr txBox="1"/>
          <p:nvPr/>
        </p:nvSpPr>
        <p:spPr>
          <a:xfrm>
            <a:off x="8527549" y="5267925"/>
            <a:ext cx="1729389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>
                <a:hlinkClick r:id="rId8"/>
              </a:rPr>
              <a:t>Click to purchase</a:t>
            </a:r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08598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accent2"/>
                </a:solidFill>
              </a:rPr>
              <a:t>Slides and code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444" name="Google Shape;444;p29"/>
          <p:cNvSpPr txBox="1">
            <a:spLocks noGrp="1"/>
          </p:cNvSpPr>
          <p:nvPr>
            <p:ph type="body" idx="6"/>
          </p:nvPr>
        </p:nvSpPr>
        <p:spPr>
          <a:xfrm>
            <a:off x="2474351" y="2063119"/>
            <a:ext cx="7243297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-US" sz="1800">
                <a:hlinkClick r:id="rId3"/>
              </a:rPr>
              <a:t>https://github.com/alexkushnir/corecpp_cmake_talk</a:t>
            </a:r>
            <a:endParaRPr lang="en-US" sz="1800"/>
          </a:p>
        </p:txBody>
      </p:sp>
      <p:pic>
        <p:nvPicPr>
          <p:cNvPr id="3" name="Picture 2" descr="A qr code with black squares&#10;&#10;Description automatically generated">
            <a:extLst>
              <a:ext uri="{FF2B5EF4-FFF2-40B4-BE49-F238E27FC236}">
                <a16:creationId xmlns:a16="http://schemas.microsoft.com/office/drawing/2014/main" id="{AC2CBF28-07BD-EA2F-F688-AC4CB1CC0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9344" y="2826619"/>
            <a:ext cx="3107737" cy="310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5608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/>
              <a:t>Credits</a:t>
            </a:r>
            <a:endParaRPr sz="5800" dirty="0"/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</a:t>
            </a:r>
            <a:r>
              <a:rPr lang="he-IL" b="1" i="0" dirty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6</a:t>
            </a:r>
            <a:endParaRPr b="1" i="0" dirty="0">
              <a:ln>
                <a:noFill/>
              </a:ln>
              <a:solidFill>
                <a:schemeClr val="accent1"/>
              </a:solidFill>
              <a:latin typeface="Roboto Mono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82273-5A4F-EDC5-3691-B672B6E2B6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96200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44"/>
          <p:cNvSpPr/>
          <p:nvPr/>
        </p:nvSpPr>
        <p:spPr>
          <a:xfrm>
            <a:off x="820850" y="1462175"/>
            <a:ext cx="9234900" cy="37350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7" name="Google Shape;867;p44"/>
          <p:cNvSpPr/>
          <p:nvPr/>
        </p:nvSpPr>
        <p:spPr>
          <a:xfrm>
            <a:off x="820850" y="1462175"/>
            <a:ext cx="9234900" cy="3735000"/>
          </a:xfrm>
          <a:prstGeom prst="roundRect">
            <a:avLst>
              <a:gd name="adj" fmla="val 3539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8" name="Google Shape;868;p44"/>
          <p:cNvSpPr txBox="1">
            <a:spLocks noGrp="1"/>
          </p:cNvSpPr>
          <p:nvPr>
            <p:ph type="title"/>
          </p:nvPr>
        </p:nvSpPr>
        <p:spPr>
          <a:xfrm>
            <a:off x="1123750" y="1964975"/>
            <a:ext cx="86082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CREDITS.</a:t>
            </a:r>
            <a:endParaRPr sz="5100"/>
          </a:p>
        </p:txBody>
      </p:sp>
      <p:sp>
        <p:nvSpPr>
          <p:cNvPr id="869" name="Google Shape;869;p44"/>
          <p:cNvSpPr txBox="1">
            <a:spLocks noGrp="1"/>
          </p:cNvSpPr>
          <p:nvPr>
            <p:ph type="body" idx="1"/>
          </p:nvPr>
        </p:nvSpPr>
        <p:spPr>
          <a:xfrm>
            <a:off x="1123894" y="2965625"/>
            <a:ext cx="8608200" cy="2066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Presentation Template: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SlidesMania</a:t>
            </a:r>
            <a:endParaRPr sz="2400"/>
          </a:p>
          <a:p>
            <a:pPr marL="0" lvl="0" indent="0" algn="l" rtl="0">
              <a:spcBef>
                <a:spcPts val="2100"/>
              </a:spcBef>
              <a:spcAft>
                <a:spcPts val="0"/>
              </a:spcAft>
              <a:buNone/>
            </a:pPr>
            <a:r>
              <a:rPr lang="en" sz="2400"/>
              <a:t>Sample Images: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en"/>
              <a:t>Fonts used in this presentation: Roboto Mono and </a:t>
            </a:r>
            <a:r>
              <a:rPr lang="en" b="1">
                <a:latin typeface="Roboto"/>
                <a:ea typeface="Roboto"/>
                <a:cs typeface="Roboto"/>
                <a:sym typeface="Roboto"/>
              </a:rPr>
              <a:t>Roboto Bold</a:t>
            </a:r>
            <a:endParaRPr/>
          </a:p>
        </p:txBody>
      </p:sp>
      <p:grpSp>
        <p:nvGrpSpPr>
          <p:cNvPr id="870" name="Google Shape;870;p44"/>
          <p:cNvGrpSpPr/>
          <p:nvPr/>
        </p:nvGrpSpPr>
        <p:grpSpPr>
          <a:xfrm>
            <a:off x="963121" y="1592209"/>
            <a:ext cx="635280" cy="147600"/>
            <a:chOff x="2147366" y="4139382"/>
            <a:chExt cx="635280" cy="147600"/>
          </a:xfrm>
        </p:grpSpPr>
        <p:sp>
          <p:nvSpPr>
            <p:cNvPr id="871" name="Google Shape;871;p4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4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4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3"/>
          <p:cNvSpPr txBox="1">
            <a:spLocks noGrp="1"/>
          </p:cNvSpPr>
          <p:nvPr>
            <p:ph type="title"/>
          </p:nvPr>
        </p:nvSpPr>
        <p:spPr>
          <a:xfrm>
            <a:off x="1499300" y="1557075"/>
            <a:ext cx="5873400" cy="2446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</a:t>
            </a:r>
            <a:r>
              <a:rPr lang="en" sz="9000">
                <a:solidFill>
                  <a:schemeClr val="accent3"/>
                </a:solidFill>
              </a:rPr>
              <a:t>YOU!</a:t>
            </a:r>
            <a:endParaRPr sz="9000">
              <a:solidFill>
                <a:schemeClr val="accent3"/>
              </a:solidFill>
            </a:endParaRPr>
          </a:p>
        </p:txBody>
      </p:sp>
      <p:sp>
        <p:nvSpPr>
          <p:cNvPr id="854" name="Google Shape;854;p43"/>
          <p:cNvSpPr txBox="1">
            <a:spLocks noGrp="1"/>
          </p:cNvSpPr>
          <p:nvPr>
            <p:ph type="subTitle" idx="1"/>
          </p:nvPr>
        </p:nvSpPr>
        <p:spPr>
          <a:xfrm>
            <a:off x="1499300" y="4082675"/>
            <a:ext cx="58734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861" name="Google Shape;861;p43"/>
          <p:cNvSpPr txBox="1">
            <a:spLocks noGrp="1"/>
          </p:cNvSpPr>
          <p:nvPr>
            <p:ph type="body" idx="2"/>
          </p:nvPr>
        </p:nvSpPr>
        <p:spPr>
          <a:xfrm>
            <a:off x="7164124" y="3084636"/>
            <a:ext cx="4086971" cy="106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Drop me an e-mail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4"/>
              </a:rPr>
              <a:t>Connect with me on LinkedIn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3"/>
          <p:cNvSpPr txBox="1">
            <a:spLocks noGrp="1"/>
          </p:cNvSpPr>
          <p:nvPr>
            <p:ph type="title"/>
          </p:nvPr>
        </p:nvSpPr>
        <p:spPr>
          <a:xfrm>
            <a:off x="1462450" y="1795650"/>
            <a:ext cx="6089056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3"/>
                </a:solidFill>
              </a:rPr>
              <a:t>About Biosense Webster</a:t>
            </a:r>
            <a:endParaRPr sz="4000"/>
          </a:p>
        </p:txBody>
      </p:sp>
      <p:sp>
        <p:nvSpPr>
          <p:cNvPr id="387" name="Google Shape;387;p23"/>
          <p:cNvSpPr txBox="1">
            <a:spLocks noGrp="1"/>
          </p:cNvSpPr>
          <p:nvPr>
            <p:ph type="body" idx="1"/>
          </p:nvPr>
        </p:nvSpPr>
        <p:spPr>
          <a:xfrm>
            <a:off x="1462450" y="2532464"/>
            <a:ext cx="5322600" cy="374641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/>
            <a:r>
              <a:rPr lang="en-US" sz="2100" dirty="0">
                <a:solidFill>
                  <a:schemeClr val="accent3"/>
                </a:solidFill>
              </a:rPr>
              <a:t>A global leader in treating complex arrhythmias</a:t>
            </a:r>
          </a:p>
          <a:p>
            <a:pPr marL="342900"/>
            <a:r>
              <a:rPr lang="en-US" sz="2100" dirty="0">
                <a:solidFill>
                  <a:schemeClr val="accent3"/>
                </a:solidFill>
              </a:rPr>
              <a:t>Part of the Johnson and Johnson MedTech</a:t>
            </a:r>
          </a:p>
          <a:p>
            <a:pPr marL="342900"/>
            <a:r>
              <a:rPr lang="en-US" sz="2100" dirty="0">
                <a:solidFill>
                  <a:schemeClr val="accent3"/>
                </a:solidFill>
              </a:rPr>
              <a:t>Large software group of professionals</a:t>
            </a:r>
          </a:p>
          <a:p>
            <a:pPr marL="342900"/>
            <a:r>
              <a:rPr lang="en-US" sz="2100" dirty="0">
                <a:solidFill>
                  <a:schemeClr val="accent3"/>
                </a:solidFill>
              </a:rPr>
              <a:t>Stack – C++/C#, Windows</a:t>
            </a:r>
          </a:p>
          <a:p>
            <a:pPr marL="342900"/>
            <a:r>
              <a:rPr lang="en-US" sz="2100" dirty="0">
                <a:solidFill>
                  <a:schemeClr val="accent3"/>
                </a:solidFill>
              </a:rPr>
              <a:t>Scan the QR to e-mail me</a:t>
            </a:r>
          </a:p>
        </p:txBody>
      </p:sp>
      <p:pic>
        <p:nvPicPr>
          <p:cNvPr id="6" name="Picture 5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8FE799B9-AF47-CD59-B0E8-764980D06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1264" y="2325300"/>
            <a:ext cx="3328286" cy="1575868"/>
          </a:xfrm>
          <a:prstGeom prst="rect">
            <a:avLst/>
          </a:prstGeom>
        </p:spPr>
      </p:pic>
      <p:pic>
        <p:nvPicPr>
          <p:cNvPr id="2" name="Picture 1" descr="A qr code with many black squares&#10;&#10;Description automatically generated">
            <a:extLst>
              <a:ext uri="{FF2B5EF4-FFF2-40B4-BE49-F238E27FC236}">
                <a16:creationId xmlns:a16="http://schemas.microsoft.com/office/drawing/2014/main" id="{FC8C8F7F-179A-BFBF-9115-5FC92DC7F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6991" y="4405671"/>
            <a:ext cx="2317865" cy="2317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873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artoon of two people&#10;&#10;Description automatically generated">
            <a:extLst>
              <a:ext uri="{FF2B5EF4-FFF2-40B4-BE49-F238E27FC236}">
                <a16:creationId xmlns:a16="http://schemas.microsoft.com/office/drawing/2014/main" id="{8D8E55DB-A8A4-00EB-A0C4-BEC595919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37" y="352425"/>
            <a:ext cx="10906125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22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4"/>
          <p:cNvSpPr txBox="1">
            <a:spLocks noGrp="1"/>
          </p:cNvSpPr>
          <p:nvPr>
            <p:ph type="title" idx="5"/>
          </p:nvPr>
        </p:nvSpPr>
        <p:spPr>
          <a:xfrm>
            <a:off x="9503275" y="41802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06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94" name="Google Shape;394;p24"/>
          <p:cNvSpPr txBox="1">
            <a:spLocks noGrp="1"/>
          </p:cNvSpPr>
          <p:nvPr>
            <p:ph type="title"/>
          </p:nvPr>
        </p:nvSpPr>
        <p:spPr>
          <a:xfrm>
            <a:off x="490775" y="523275"/>
            <a:ext cx="11210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 sz="6000">
                <a:solidFill>
                  <a:schemeClr val="accent2"/>
                </a:solidFill>
              </a:rPr>
              <a:t>CONTENTS.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395" name="Google Shape;395;p24"/>
          <p:cNvSpPr txBox="1">
            <a:spLocks noGrp="1"/>
          </p:cNvSpPr>
          <p:nvPr>
            <p:ph type="body" idx="1"/>
          </p:nvPr>
        </p:nvSpPr>
        <p:spPr>
          <a:xfrm>
            <a:off x="575950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dirty="0" err="1"/>
              <a:t>CMake</a:t>
            </a:r>
            <a:r>
              <a:rPr lang="en-US" dirty="0"/>
              <a:t> in a nutshell</a:t>
            </a:r>
            <a:endParaRPr dirty="0"/>
          </a:p>
        </p:txBody>
      </p:sp>
      <p:sp>
        <p:nvSpPr>
          <p:cNvPr id="396" name="Google Shape;396;p24"/>
          <p:cNvSpPr txBox="1">
            <a:spLocks noGrp="1"/>
          </p:cNvSpPr>
          <p:nvPr>
            <p:ph type="body" idx="2"/>
          </p:nvPr>
        </p:nvSpPr>
        <p:spPr>
          <a:xfrm>
            <a:off x="4418613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C</a:t>
            </a:r>
            <a:r>
              <a:rPr lang="en-US" dirty="0"/>
              <a:t>M</a:t>
            </a:r>
            <a:r>
              <a:rPr lang="en" dirty="0"/>
              <a:t>ake basics</a:t>
            </a:r>
            <a:endParaRPr dirty="0"/>
          </a:p>
        </p:txBody>
      </p:sp>
      <p:sp>
        <p:nvSpPr>
          <p:cNvPr id="397" name="Google Shape;397;p24"/>
          <p:cNvSpPr txBox="1">
            <a:spLocks noGrp="1"/>
          </p:cNvSpPr>
          <p:nvPr>
            <p:ph type="body" idx="3"/>
          </p:nvPr>
        </p:nvSpPr>
        <p:spPr>
          <a:xfrm>
            <a:off x="575950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Further reading</a:t>
            </a:r>
            <a:endParaRPr dirty="0"/>
          </a:p>
        </p:txBody>
      </p:sp>
      <p:sp>
        <p:nvSpPr>
          <p:cNvPr id="398" name="Google Shape;398;p24"/>
          <p:cNvSpPr txBox="1">
            <a:spLocks noGrp="1"/>
          </p:cNvSpPr>
          <p:nvPr>
            <p:ph type="body" idx="4"/>
          </p:nvPr>
        </p:nvSpPr>
        <p:spPr>
          <a:xfrm>
            <a:off x="4418613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Summary</a:t>
            </a:r>
            <a:endParaRPr dirty="0"/>
          </a:p>
        </p:txBody>
      </p:sp>
      <p:sp>
        <p:nvSpPr>
          <p:cNvPr id="399" name="Google Shape;399;p24"/>
          <p:cNvSpPr txBox="1">
            <a:spLocks noGrp="1"/>
          </p:cNvSpPr>
          <p:nvPr>
            <p:ph type="title" idx="5"/>
          </p:nvPr>
        </p:nvSpPr>
        <p:spPr>
          <a:xfrm>
            <a:off x="1807075" y="18180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00" name="Google Shape;400;p24"/>
          <p:cNvSpPr txBox="1">
            <a:spLocks noGrp="1"/>
          </p:cNvSpPr>
          <p:nvPr>
            <p:ph type="body" idx="9"/>
          </p:nvPr>
        </p:nvSpPr>
        <p:spPr>
          <a:xfrm>
            <a:off x="8299375" y="2437574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/>
              <a:t>Working with C++20 modules</a:t>
            </a:r>
            <a:endParaRPr/>
          </a:p>
        </p:txBody>
      </p:sp>
      <p:sp>
        <p:nvSpPr>
          <p:cNvPr id="401" name="Google Shape;401;p24"/>
          <p:cNvSpPr txBox="1">
            <a:spLocks noGrp="1"/>
          </p:cNvSpPr>
          <p:nvPr>
            <p:ph type="body" idx="13"/>
          </p:nvPr>
        </p:nvSpPr>
        <p:spPr>
          <a:xfrm>
            <a:off x="8299375" y="4783425"/>
            <a:ext cx="3294600" cy="1206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Credits</a:t>
            </a:r>
            <a:endParaRPr dirty="0"/>
          </a:p>
        </p:txBody>
      </p:sp>
      <p:sp>
        <p:nvSpPr>
          <p:cNvPr id="402" name="Google Shape;402;p24"/>
          <p:cNvSpPr txBox="1">
            <a:spLocks noGrp="1"/>
          </p:cNvSpPr>
          <p:nvPr>
            <p:ph type="title" idx="5"/>
          </p:nvPr>
        </p:nvSpPr>
        <p:spPr>
          <a:xfrm>
            <a:off x="5693275" y="18180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03" name="Google Shape;403;p24"/>
          <p:cNvSpPr txBox="1">
            <a:spLocks noGrp="1"/>
          </p:cNvSpPr>
          <p:nvPr>
            <p:ph type="title" idx="5"/>
          </p:nvPr>
        </p:nvSpPr>
        <p:spPr>
          <a:xfrm>
            <a:off x="9503275" y="18180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03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04" name="Google Shape;404;p24"/>
          <p:cNvSpPr txBox="1">
            <a:spLocks noGrp="1"/>
          </p:cNvSpPr>
          <p:nvPr>
            <p:ph type="title" idx="5"/>
          </p:nvPr>
        </p:nvSpPr>
        <p:spPr>
          <a:xfrm>
            <a:off x="1807075" y="41802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05" name="Google Shape;405;p24"/>
          <p:cNvSpPr txBox="1">
            <a:spLocks noGrp="1"/>
          </p:cNvSpPr>
          <p:nvPr>
            <p:ph type="title" idx="5"/>
          </p:nvPr>
        </p:nvSpPr>
        <p:spPr>
          <a:xfrm>
            <a:off x="5693275" y="4180200"/>
            <a:ext cx="2166900" cy="695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5"/>
          <p:cNvSpPr txBox="1">
            <a:spLocks noGrp="1"/>
          </p:cNvSpPr>
          <p:nvPr>
            <p:ph type="body" idx="1"/>
          </p:nvPr>
        </p:nvSpPr>
        <p:spPr>
          <a:xfrm>
            <a:off x="1653300" y="4052850"/>
            <a:ext cx="8894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100">
                <a:solidFill>
                  <a:schemeClr val="accent1"/>
                </a:solidFill>
              </a:rPr>
              <a:t>&lt;p&gt;</a:t>
            </a:r>
            <a:r>
              <a:rPr lang="en" sz="2100">
                <a:solidFill>
                  <a:schemeClr val="accent3"/>
                </a:solidFill>
              </a:rPr>
              <a:t> </a:t>
            </a:r>
            <a:r>
              <a:rPr lang="en"/>
              <a:t>An open-source(BSD-3-Clause), cross-platform family of tools designed to build, test and package software </a:t>
            </a:r>
            <a:r>
              <a:rPr lang="en" sz="2100">
                <a:solidFill>
                  <a:schemeClr val="accent1"/>
                </a:solidFill>
              </a:rPr>
              <a:t>&lt;/p&gt;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411" name="Google Shape;411;p25"/>
          <p:cNvSpPr txBox="1">
            <a:spLocks noGrp="1"/>
          </p:cNvSpPr>
          <p:nvPr>
            <p:ph type="title"/>
          </p:nvPr>
        </p:nvSpPr>
        <p:spPr>
          <a:xfrm>
            <a:off x="3506900" y="2041675"/>
            <a:ext cx="7345500" cy="157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dirty="0" err="1"/>
              <a:t>CMake</a:t>
            </a:r>
            <a:r>
              <a:rPr lang="en-US" sz="5800" dirty="0"/>
              <a:t> in a nutshell</a:t>
            </a:r>
            <a:endParaRPr sz="5800" dirty="0"/>
          </a:p>
        </p:txBody>
      </p:sp>
      <p:sp>
        <p:nvSpPr>
          <p:cNvPr id="412" name="Google Shape;412;p25"/>
          <p:cNvSpPr/>
          <p:nvPr/>
        </p:nvSpPr>
        <p:spPr>
          <a:xfrm>
            <a:off x="1663550" y="2130577"/>
            <a:ext cx="1627849" cy="1486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accent1"/>
                </a:solidFill>
                <a:latin typeface="Roboto Mono"/>
              </a:rPr>
              <a:t>01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accent2"/>
                </a:solidFill>
              </a:rPr>
              <a:t>Why build system?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951D0-BFA3-51AD-A074-83AF36138F15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1217550" y="2238217"/>
            <a:ext cx="9755100" cy="3734743"/>
          </a:xfrm>
        </p:spPr>
        <p:txBody>
          <a:bodyPr/>
          <a:lstStyle/>
          <a:p>
            <a:r>
              <a:rPr lang="en-US" sz="1800" b="1" dirty="0"/>
              <a:t>Automation of build process</a:t>
            </a:r>
            <a:r>
              <a:rPr lang="en-US" sz="1800" dirty="0"/>
              <a:t> – simplifies and ensures consistent builds</a:t>
            </a:r>
          </a:p>
          <a:p>
            <a:r>
              <a:rPr lang="en-US" sz="1800" b="1" dirty="0"/>
              <a:t>Dependencies management</a:t>
            </a:r>
            <a:r>
              <a:rPr lang="en-US" sz="1800" dirty="0"/>
              <a:t> – handles file and 3</a:t>
            </a:r>
            <a:r>
              <a:rPr lang="en-US" sz="1800" baseline="30000" dirty="0"/>
              <a:t>rd</a:t>
            </a:r>
            <a:r>
              <a:rPr lang="en-US" sz="1800" dirty="0"/>
              <a:t> party dependencies </a:t>
            </a:r>
            <a:endParaRPr lang="en-US" sz="1800" b="1" dirty="0"/>
          </a:p>
          <a:p>
            <a:r>
              <a:rPr lang="en-US" sz="1800" b="1" dirty="0"/>
              <a:t>Build multi-configurations</a:t>
            </a:r>
            <a:r>
              <a:rPr lang="en-US" sz="1800" dirty="0"/>
              <a:t> – supports multiple configurations and cross-platform</a:t>
            </a:r>
            <a:endParaRPr lang="en-US" sz="1800" b="1" dirty="0"/>
          </a:p>
          <a:p>
            <a:r>
              <a:rPr lang="en-US" sz="1800" b="1" dirty="0"/>
              <a:t>Incremental builds</a:t>
            </a:r>
            <a:r>
              <a:rPr lang="en-US" sz="1800" dirty="0"/>
              <a:t> – recompiles only changed files</a:t>
            </a:r>
            <a:endParaRPr lang="en-US" sz="1800" b="1" dirty="0"/>
          </a:p>
          <a:p>
            <a:r>
              <a:rPr lang="en-US" sz="1800" b="1" dirty="0"/>
              <a:t>Integrates testing and CI</a:t>
            </a:r>
            <a:r>
              <a:rPr lang="en-US" sz="1800" dirty="0"/>
              <a:t> – automates testing and deployment </a:t>
            </a:r>
            <a:endParaRPr lang="en-US" sz="1800" b="1" dirty="0"/>
          </a:p>
          <a:p>
            <a:r>
              <a:rPr lang="en-US" sz="1800" b="1" dirty="0"/>
              <a:t>Customization</a:t>
            </a:r>
            <a:r>
              <a:rPr lang="en-US" sz="1800" dirty="0"/>
              <a:t> – Allows custom build rules and integration with other tools</a:t>
            </a:r>
            <a:endParaRPr lang="en-US" sz="1800" b="1" dirty="0"/>
          </a:p>
          <a:p>
            <a:r>
              <a:rPr lang="en-US" sz="1800" b="1" dirty="0"/>
              <a:t>Isolated environment</a:t>
            </a:r>
            <a:r>
              <a:rPr lang="en-US" sz="1800" dirty="0"/>
              <a:t> – Manages and recreates build environments easily</a:t>
            </a:r>
            <a:endParaRPr lang="en-US" sz="1800" b="1" dirty="0"/>
          </a:p>
          <a:p>
            <a:endParaRPr lang="en-US" dirty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772114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2"/>
                </a:solidFill>
              </a:rPr>
              <a:t>So…why C</a:t>
            </a:r>
            <a:r>
              <a:rPr lang="en-US" sz="6000">
                <a:solidFill>
                  <a:schemeClr val="accent2"/>
                </a:solidFill>
              </a:rPr>
              <a:t>M</a:t>
            </a:r>
            <a:r>
              <a:rPr lang="en" sz="6000">
                <a:solidFill>
                  <a:schemeClr val="accent2"/>
                </a:solidFill>
              </a:rPr>
              <a:t>ake?</a:t>
            </a:r>
            <a:endParaRPr sz="6000">
              <a:solidFill>
                <a:schemeClr val="accent2"/>
              </a:solidFill>
            </a:endParaRPr>
          </a:p>
        </p:txBody>
      </p:sp>
      <p:sp>
        <p:nvSpPr>
          <p:cNvPr id="446" name="Google Shape;446;p29"/>
          <p:cNvSpPr txBox="1">
            <a:spLocks noGrp="1"/>
          </p:cNvSpPr>
          <p:nvPr>
            <p:ph type="body" idx="4"/>
          </p:nvPr>
        </p:nvSpPr>
        <p:spPr>
          <a:xfrm>
            <a:off x="1137156" y="2331671"/>
            <a:ext cx="9755100" cy="350307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spcAft>
                <a:spcPts val="2100"/>
              </a:spcAft>
            </a:pPr>
            <a:r>
              <a:rPr lang="en" sz="1600" dirty="0"/>
              <a:t>Focused on supporting modern compilers and toolchains</a:t>
            </a:r>
          </a:p>
          <a:p>
            <a:pPr marL="285750" indent="-285750">
              <a:spcAft>
                <a:spcPts val="2100"/>
              </a:spcAft>
            </a:pPr>
            <a:r>
              <a:rPr lang="en" sz="1600" dirty="0"/>
              <a:t>Truly cross-platform</a:t>
            </a:r>
          </a:p>
          <a:p>
            <a:pPr marL="285750" indent="-285750">
              <a:spcAft>
                <a:spcPts val="2100"/>
              </a:spcAft>
            </a:pPr>
            <a:r>
              <a:rPr lang="en" sz="1600" dirty="0"/>
              <a:t>Generates project files for all popular IDEs and CLI tools, and a project model for C</a:t>
            </a:r>
            <a:r>
              <a:rPr lang="en-US" sz="1600" dirty="0"/>
              <a:t>l</a:t>
            </a:r>
            <a:r>
              <a:rPr lang="en" sz="1600" dirty="0"/>
              <a:t>ion</a:t>
            </a:r>
          </a:p>
          <a:p>
            <a:pPr marL="285750" indent="-285750">
              <a:spcAft>
                <a:spcPts val="2100"/>
              </a:spcAft>
            </a:pPr>
            <a:r>
              <a:rPr lang="en" sz="1600" dirty="0"/>
              <a:t>Tons of projects built with C</a:t>
            </a:r>
            <a:r>
              <a:rPr lang="en-US" sz="1600" dirty="0"/>
              <a:t>M</a:t>
            </a:r>
            <a:r>
              <a:rPr lang="en" sz="1600" dirty="0"/>
              <a:t>ake</a:t>
            </a:r>
          </a:p>
          <a:p>
            <a:pPr marL="285750" indent="-285750">
              <a:spcAft>
                <a:spcPts val="2100"/>
              </a:spcAft>
            </a:pPr>
            <a:r>
              <a:rPr lang="en" sz="1600" dirty="0"/>
              <a:t>Testing, packaging and installing are an inherent part of the build process</a:t>
            </a:r>
          </a:p>
          <a:p>
            <a:pPr marL="285750" indent="-285750">
              <a:spcAft>
                <a:spcPts val="2100"/>
              </a:spcAft>
            </a:pPr>
            <a:r>
              <a:rPr lang="en" sz="1600" dirty="0"/>
              <a:t>Old features get deprecated</a:t>
            </a:r>
          </a:p>
          <a:p>
            <a:pPr marL="285750" indent="-285750">
              <a:spcAft>
                <a:spcPts val="2100"/>
              </a:spcAft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449694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6" grpId="0" build="p"/>
    </p:bldLst>
  </p:timing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3495</TotalTime>
  <Words>1149</Words>
  <Application>Microsoft Office PowerPoint</Application>
  <PresentationFormat>Widescreen</PresentationFormat>
  <Paragraphs>171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Abril Fatface</vt:lpstr>
      <vt:lpstr>Arial</vt:lpstr>
      <vt:lpstr>Roboto Mono</vt:lpstr>
      <vt:lpstr>Roboto</vt:lpstr>
      <vt:lpstr>Aldrich</vt:lpstr>
      <vt:lpstr>Calibri</vt:lpstr>
      <vt:lpstr>SlidesMania</vt:lpstr>
      <vt:lpstr>CMake – a magic tool for build management</vt:lpstr>
      <vt:lpstr>About me</vt:lpstr>
      <vt:lpstr>Modern CMake for C++</vt:lpstr>
      <vt:lpstr>About Biosense Webster</vt:lpstr>
      <vt:lpstr>PowerPoint Presentation</vt:lpstr>
      <vt:lpstr>06</vt:lpstr>
      <vt:lpstr>CMake in a nutshell</vt:lpstr>
      <vt:lpstr>Why build system?</vt:lpstr>
      <vt:lpstr>So…why CMake?</vt:lpstr>
      <vt:lpstr>Key features</vt:lpstr>
      <vt:lpstr>Several alternatives</vt:lpstr>
      <vt:lpstr>CMake basics</vt:lpstr>
      <vt:lpstr>The build process stages</vt:lpstr>
      <vt:lpstr>CMake generators</vt:lpstr>
      <vt:lpstr>CMake build types</vt:lpstr>
      <vt:lpstr>Let’s see some CODE!  </vt:lpstr>
      <vt:lpstr>Consuming 3rd party packages</vt:lpstr>
      <vt:lpstr>Let’s see some CODE!  </vt:lpstr>
      <vt:lpstr>Consuming 3rd party code</vt:lpstr>
      <vt:lpstr>Let’s see some CODE!  </vt:lpstr>
      <vt:lpstr>Let’s see some CMakeLists!  </vt:lpstr>
      <vt:lpstr>Working with C++20 modules</vt:lpstr>
      <vt:lpstr>Using C++20 modules</vt:lpstr>
      <vt:lpstr>Let’s see some CODE!  </vt:lpstr>
      <vt:lpstr>Let’s see some CMakeLists!  </vt:lpstr>
      <vt:lpstr>Further reading</vt:lpstr>
      <vt:lpstr>What else?</vt:lpstr>
      <vt:lpstr>Summary</vt:lpstr>
      <vt:lpstr>Summary</vt:lpstr>
      <vt:lpstr>Slides and code</vt:lpstr>
      <vt:lpstr>Credits</vt:lpstr>
      <vt:lpstr>CREDITS.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CMake – a magic tool for build management</dc:title>
  <dc:creator>Kushnir, Alexander [BWIIL]</dc:creator>
  <cp:lastModifiedBy>Kushnir, Alexander [BWIIL]</cp:lastModifiedBy>
  <cp:revision>1</cp:revision>
  <dcterms:modified xsi:type="dcterms:W3CDTF">2024-06-17T13:11:33Z</dcterms:modified>
</cp:coreProperties>
</file>

<file path=docProps/thumbnail.jpeg>
</file>